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2610_FCCE9EA7.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2611_34BAB6B9.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modernComment_7FFFDFB6_C88BEE74.xml" ContentType="application/vnd.ms-powerpoint.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5"/>
  </p:sldMasterIdLst>
  <p:notesMasterIdLst>
    <p:notesMasterId r:id="rId44"/>
  </p:notesMasterIdLst>
  <p:handoutMasterIdLst>
    <p:handoutMasterId r:id="rId45"/>
  </p:handoutMasterIdLst>
  <p:sldIdLst>
    <p:sldId id="2147475386" r:id="rId6"/>
    <p:sldId id="319" r:id="rId7"/>
    <p:sldId id="2147475558" r:id="rId8"/>
    <p:sldId id="320" r:id="rId9"/>
    <p:sldId id="305" r:id="rId10"/>
    <p:sldId id="322" r:id="rId11"/>
    <p:sldId id="9744" r:id="rId12"/>
    <p:sldId id="2147475543" r:id="rId13"/>
    <p:sldId id="2147475544" r:id="rId14"/>
    <p:sldId id="2147475545" r:id="rId15"/>
    <p:sldId id="2147475547" r:id="rId16"/>
    <p:sldId id="2147475374" r:id="rId17"/>
    <p:sldId id="9745" r:id="rId18"/>
    <p:sldId id="2147475371" r:id="rId19"/>
    <p:sldId id="2147475373" r:id="rId20"/>
    <p:sldId id="2147475372" r:id="rId21"/>
    <p:sldId id="9746" r:id="rId22"/>
    <p:sldId id="2147475375" r:id="rId23"/>
    <p:sldId id="2147475381" r:id="rId24"/>
    <p:sldId id="2147379608" r:id="rId25"/>
    <p:sldId id="9706" r:id="rId26"/>
    <p:sldId id="2147475384" r:id="rId27"/>
    <p:sldId id="2147475556" r:id="rId28"/>
    <p:sldId id="2147475387" r:id="rId29"/>
    <p:sldId id="2147475385" r:id="rId30"/>
    <p:sldId id="2147475554" r:id="rId31"/>
    <p:sldId id="2147475382" r:id="rId32"/>
    <p:sldId id="2147475557" r:id="rId33"/>
    <p:sldId id="2147475383" r:id="rId34"/>
    <p:sldId id="2147475552" r:id="rId35"/>
    <p:sldId id="2147475553" r:id="rId36"/>
    <p:sldId id="2147475555" r:id="rId37"/>
    <p:sldId id="2147475548" r:id="rId38"/>
    <p:sldId id="2147475551" r:id="rId39"/>
    <p:sldId id="2147475549" r:id="rId40"/>
    <p:sldId id="9678" r:id="rId41"/>
    <p:sldId id="330" r:id="rId42"/>
    <p:sldId id="33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nstructions" id="{F6E7EBD6-9BCF-0C4F-B902-BAF442E03FCD}">
          <p14:sldIdLst/>
        </p14:section>
        <p14:section name="Template Slides" id="{7038A8B5-D29B-5647-AEDD-8C70FA90FF1F}">
          <p14:sldIdLst>
            <p14:sldId id="2147475386"/>
            <p14:sldId id="319"/>
            <p14:sldId id="2147475558"/>
            <p14:sldId id="320"/>
            <p14:sldId id="305"/>
            <p14:sldId id="322"/>
            <p14:sldId id="9744"/>
            <p14:sldId id="2147475543"/>
            <p14:sldId id="2147475544"/>
            <p14:sldId id="2147475545"/>
            <p14:sldId id="2147475547"/>
            <p14:sldId id="2147475374"/>
            <p14:sldId id="9745"/>
            <p14:sldId id="2147475371"/>
            <p14:sldId id="2147475373"/>
            <p14:sldId id="2147475372"/>
            <p14:sldId id="9746"/>
            <p14:sldId id="2147475375"/>
            <p14:sldId id="2147475381"/>
            <p14:sldId id="2147379608"/>
            <p14:sldId id="9706"/>
            <p14:sldId id="2147475384"/>
            <p14:sldId id="2147475556"/>
            <p14:sldId id="2147475387"/>
            <p14:sldId id="2147475385"/>
            <p14:sldId id="2147475554"/>
            <p14:sldId id="2147475382"/>
            <p14:sldId id="2147475557"/>
            <p14:sldId id="2147475383"/>
            <p14:sldId id="2147475552"/>
            <p14:sldId id="2147475553"/>
            <p14:sldId id="2147475555"/>
            <p14:sldId id="2147475548"/>
            <p14:sldId id="2147475551"/>
            <p14:sldId id="2147475549"/>
            <p14:sldId id="9678"/>
            <p14:sldId id="330"/>
            <p14:sldId id="33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340E74-7726-C004-6B98-863BE09510A5}" name="Mester, Cynthia S" initials="CM" userId="S::Cynthia.Mester@Illinois.gov::6475985f-f20e-4952-89a7-b4bc90d1e1bf" providerId="AD"/>
  <p188:author id="{D4524DB9-B0B1-30F0-9060-90941C1ADB70}" name="Brigman, Emily" initials="BE" userId="S::Emily.Brigman@illinois.gov::e7abe31f-7ae1-4f0e-bb05-b721d75054ca" providerId="AD"/>
  <p188:author id="{3DC1E0F6-7D9B-3D93-632F-82AA03697F86}" name="Leah Klein" initials="LK" userId="S::lklein@hhaexchange.com::44d45903-5de1-44af-8e18-2e2006a9e56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615C72"/>
    <a:srgbClr val="274E88"/>
    <a:srgbClr val="593EFC"/>
    <a:srgbClr val="4D30FC"/>
    <a:srgbClr val="9786FD"/>
    <a:srgbClr val="284F88"/>
    <a:srgbClr val="F7F7F7"/>
    <a:srgbClr val="002347"/>
    <a:srgbClr val="3496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by Ward" userId="9875f142-b0fb-4a87-a537-000b0d04faa1" providerId="ADAL" clId="{CBB2EA01-B85D-4753-9BCC-75165C7BE34D}"/>
    <pc:docChg chg="undo custSel modSld">
      <pc:chgData name="Colby Ward" userId="9875f142-b0fb-4a87-a537-000b0d04faa1" providerId="ADAL" clId="{CBB2EA01-B85D-4753-9BCC-75165C7BE34D}" dt="2025-05-19T16:50:56.864" v="2040" actId="20577"/>
      <pc:docMkLst>
        <pc:docMk/>
      </pc:docMkLst>
      <pc:sldChg chg="modNotesTx">
        <pc:chgData name="Colby Ward" userId="9875f142-b0fb-4a87-a537-000b0d04faa1" providerId="ADAL" clId="{CBB2EA01-B85D-4753-9BCC-75165C7BE34D}" dt="2025-05-19T15:14:02.805" v="1920" actId="20577"/>
        <pc:sldMkLst>
          <pc:docMk/>
          <pc:sldMk cId="1459914338" sldId="305"/>
        </pc:sldMkLst>
      </pc:sldChg>
      <pc:sldChg chg="modNotesTx">
        <pc:chgData name="Colby Ward" userId="9875f142-b0fb-4a87-a537-000b0d04faa1" providerId="ADAL" clId="{CBB2EA01-B85D-4753-9BCC-75165C7BE34D}" dt="2025-05-19T15:09:28.213" v="661" actId="20577"/>
        <pc:sldMkLst>
          <pc:docMk/>
          <pc:sldMk cId="4036462810" sldId="319"/>
        </pc:sldMkLst>
      </pc:sldChg>
      <pc:sldChg chg="modNotesTx">
        <pc:chgData name="Colby Ward" userId="9875f142-b0fb-4a87-a537-000b0d04faa1" providerId="ADAL" clId="{CBB2EA01-B85D-4753-9BCC-75165C7BE34D}" dt="2025-05-19T15:13:48.432" v="1869" actId="20577"/>
        <pc:sldMkLst>
          <pc:docMk/>
          <pc:sldMk cId="2821020124" sldId="320"/>
        </pc:sldMkLst>
      </pc:sldChg>
      <pc:sldChg chg="modSp mod modNotesTx">
        <pc:chgData name="Colby Ward" userId="9875f142-b0fb-4a87-a537-000b0d04faa1" providerId="ADAL" clId="{CBB2EA01-B85D-4753-9BCC-75165C7BE34D}" dt="2025-05-19T15:15:02.632" v="2034" actId="20577"/>
        <pc:sldMkLst>
          <pc:docMk/>
          <pc:sldMk cId="2624691321" sldId="322"/>
        </pc:sldMkLst>
        <pc:spChg chg="mod">
          <ac:chgData name="Colby Ward" userId="9875f142-b0fb-4a87-a537-000b0d04faa1" providerId="ADAL" clId="{CBB2EA01-B85D-4753-9BCC-75165C7BE34D}" dt="2025-05-19T15:15:02.632" v="2034" actId="20577"/>
          <ac:spMkLst>
            <pc:docMk/>
            <pc:sldMk cId="2624691321" sldId="322"/>
            <ac:spMk id="17" creationId="{016DAFDF-7273-5B07-4402-0E0DD9313B93}"/>
          </ac:spMkLst>
        </pc:spChg>
      </pc:sldChg>
      <pc:sldChg chg="modSp mod modCm">
        <pc:chgData name="Colby Ward" userId="9875f142-b0fb-4a87-a537-000b0d04faa1" providerId="ADAL" clId="{CBB2EA01-B85D-4753-9BCC-75165C7BE34D}" dt="2025-05-19T16:47:14.969" v="2035" actId="20577"/>
        <pc:sldMkLst>
          <pc:docMk/>
          <pc:sldMk cId="4241399463" sldId="9744"/>
        </pc:sldMkLst>
        <pc:spChg chg="mod">
          <ac:chgData name="Colby Ward" userId="9875f142-b0fb-4a87-a537-000b0d04faa1" providerId="ADAL" clId="{CBB2EA01-B85D-4753-9BCC-75165C7BE34D}" dt="2025-05-19T16:47:14.969" v="2035" actId="20577"/>
          <ac:spMkLst>
            <pc:docMk/>
            <pc:sldMk cId="4241399463" sldId="9744"/>
            <ac:spMk id="11" creationId="{B1764DB4-D76C-2CC8-4630-69D619FB8D68}"/>
          </ac:spMkLst>
        </pc:spChg>
        <pc:extLst>
          <p:ext xmlns:p="http://schemas.openxmlformats.org/presentationml/2006/main" uri="{D6D511B9-2390-475A-947B-AFAB55BFBCF1}">
            <pc226:cmChg xmlns:pc226="http://schemas.microsoft.com/office/powerpoint/2022/06/main/command" chg="mod">
              <pc226:chgData name="Colby Ward" userId="9875f142-b0fb-4a87-a537-000b0d04faa1" providerId="ADAL" clId="{CBB2EA01-B85D-4753-9BCC-75165C7BE34D}" dt="2025-05-19T16:47:14.969" v="2035" actId="20577"/>
              <pc2:cmMkLst xmlns:pc2="http://schemas.microsoft.com/office/powerpoint/2019/9/main/command">
                <pc:docMk/>
                <pc:sldMk cId="4241399463" sldId="9744"/>
                <pc2:cmMk id="{210B97CC-C4B1-404D-8FAD-C9DD5BA786CF}"/>
              </pc2:cmMkLst>
            </pc226:cmChg>
          </p:ext>
        </pc:extLst>
      </pc:sldChg>
      <pc:sldChg chg="modNotesTx">
        <pc:chgData name="Colby Ward" userId="9875f142-b0fb-4a87-a537-000b0d04faa1" providerId="ADAL" clId="{CBB2EA01-B85D-4753-9BCC-75165C7BE34D}" dt="2025-05-19T16:50:56.864" v="2040" actId="20577"/>
        <pc:sldMkLst>
          <pc:docMk/>
          <pc:sldMk cId="2651767668" sldId="2147475371"/>
        </pc:sldMkLst>
      </pc:sldChg>
      <pc:sldChg chg="modSp mod">
        <pc:chgData name="Colby Ward" userId="9875f142-b0fb-4a87-a537-000b0d04faa1" providerId="ADAL" clId="{CBB2EA01-B85D-4753-9BCC-75165C7BE34D}" dt="2025-05-19T16:47:47.485" v="2039" actId="20577"/>
        <pc:sldMkLst>
          <pc:docMk/>
          <pc:sldMk cId="3807802450" sldId="2147475545"/>
        </pc:sldMkLst>
        <pc:spChg chg="mod">
          <ac:chgData name="Colby Ward" userId="9875f142-b0fb-4a87-a537-000b0d04faa1" providerId="ADAL" clId="{CBB2EA01-B85D-4753-9BCC-75165C7BE34D}" dt="2025-05-19T16:47:47.485" v="2039" actId="20577"/>
          <ac:spMkLst>
            <pc:docMk/>
            <pc:sldMk cId="3807802450" sldId="2147475545"/>
            <ac:spMk id="6" creationId="{240DDC7B-4B48-3403-DB44-89069BB511F6}"/>
          </ac:spMkLst>
        </pc:spChg>
      </pc:sldChg>
      <pc:sldChg chg="modNotesTx">
        <pc:chgData name="Colby Ward" userId="9875f142-b0fb-4a87-a537-000b0d04faa1" providerId="ADAL" clId="{CBB2EA01-B85D-4753-9BCC-75165C7BE34D}" dt="2025-05-19T15:09:57.283" v="780" actId="20577"/>
        <pc:sldMkLst>
          <pc:docMk/>
          <pc:sldMk cId="2102070607" sldId="2147475558"/>
        </pc:sldMkLst>
      </pc:sldChg>
    </pc:docChg>
  </pc:docChgLst>
</pc:chgInfo>
</file>

<file path=ppt/comments/modernComment_2610_FCCE9EA7.xml><?xml version="1.0" encoding="utf-8"?>
<p188:cmLst xmlns:a="http://schemas.openxmlformats.org/drawingml/2006/main" xmlns:r="http://schemas.openxmlformats.org/officeDocument/2006/relationships" xmlns:p188="http://schemas.microsoft.com/office/powerpoint/2018/8/main">
  <p188:cm id="{E54CD7BB-A5A0-40CF-968E-312EC73EC450}" authorId="{CD340E74-7726-C004-6B98-863BE09510A5}" status="resolved" created="2025-05-08T13:39:01.728" complete="100000">
    <ac:txMkLst xmlns:ac="http://schemas.microsoft.com/office/drawing/2013/main/command">
      <pc:docMk xmlns:pc="http://schemas.microsoft.com/office/powerpoint/2013/main/command"/>
      <pc:sldMk xmlns:pc="http://schemas.microsoft.com/office/powerpoint/2013/main/command" cId="4241399463" sldId="9744"/>
      <ac:spMk id="2" creationId="{8846F0B3-9E5A-ECAC-0295-61648A190EAA}"/>
      <ac:txMk cp="35" len="6">
        <ac:context len="42" hash="2517454580"/>
      </ac:txMk>
    </ac:txMkLst>
    <p188:pos x="8310141" y="296350"/>
    <p188:txBody>
      <a:bodyPr/>
      <a:lstStyle/>
      <a:p>
        <a:r>
          <a:rPr lang="en-US"/>
          <a:t>This slide should come after slide 5/The Basics since it provides useful summary information that is further explained in slides 7-9.</a:t>
        </a:r>
      </a:p>
    </p188:txBody>
  </p188:cm>
  <p188:cm id="{210B97CC-C4B1-404D-8FAD-C9DD5BA786CF}" authorId="{D4524DB9-B0B1-30F0-9060-90941C1ADB70}" status="resolved" created="2025-05-08T15:22:57.360" complete="100000">
    <ac:txMkLst xmlns:ac="http://schemas.microsoft.com/office/drawing/2013/main/command">
      <pc:docMk xmlns:pc="http://schemas.microsoft.com/office/powerpoint/2013/main/command"/>
      <pc:sldMk xmlns:pc="http://schemas.microsoft.com/office/powerpoint/2013/main/command" cId="4241399463" sldId="9744"/>
      <ac:spMk id="11" creationId="{B1764DB4-D76C-2CC8-4630-69D619FB8D68}"/>
      <ac:txMk cp="544" len="255">
        <ac:context len="801" hash="905366120"/>
      </ac:txMk>
    </ac:txMkLst>
    <p188:pos x="10329585" y="3721638"/>
    <p188:txBody>
      <a:bodyPr/>
      <a:lstStyle/>
      <a:p>
        <a:r>
          <a:rPr lang="en-US"/>
          <a:t>Please change this sentence to:
"The programs in scope for free use of HHAeXchange or transmission of EVV to HHAeXchange from a third-party EVV system are DDD Personal Support Workers (PSWs), and Home Health Care Service (HHCS) provider agencies billing DDD, DSCC, IL Medicaid, and MCOs."</a:t>
        </a:r>
      </a:p>
    </p188:txBody>
  </p188:cm>
</p188:cmLst>
</file>

<file path=ppt/comments/modernComment_2611_34BAB6B9.xml><?xml version="1.0" encoding="utf-8"?>
<p188:cmLst xmlns:a="http://schemas.openxmlformats.org/drawingml/2006/main" xmlns:r="http://schemas.openxmlformats.org/officeDocument/2006/relationships" xmlns:p188="http://schemas.microsoft.com/office/powerpoint/2018/8/main">
  <p188:cm id="{DF5799B0-F5F2-4AD6-BD8F-8565EAF458F5}" authorId="{D4524DB9-B0B1-30F0-9060-90941C1ADB70}" status="resolved" created="2025-05-08T15:23:55.692" complete="100000">
    <ac:txMkLst xmlns:ac="http://schemas.microsoft.com/office/drawing/2013/main/command">
      <pc:docMk xmlns:pc="http://schemas.microsoft.com/office/powerpoint/2013/main/command"/>
      <pc:sldMk xmlns:pc="http://schemas.microsoft.com/office/powerpoint/2013/main/command" cId="884651705" sldId="9745"/>
      <ac:spMk id="5" creationId="{5B5B8F9B-2EB9-AEBF-2A22-9E7728EFB8F9}"/>
      <ac:txMk cp="0" len="12">
        <ac:context len="139" hash="2680758072"/>
      </ac:txMk>
    </ac:txMkLst>
    <p188:pos x="1193193" y="268818"/>
    <p188:txBody>
      <a:bodyPr/>
      <a:lstStyle/>
      <a:p>
        <a:r>
          <a:rPr lang="en-US"/>
          <a:t>Please add DDD and DSCC as they oversee compliance from providers billing for their waiver enrollees. </a:t>
        </a:r>
      </a:p>
    </p188:txBody>
  </p188:cm>
</p188:cmLst>
</file>

<file path=ppt/comments/modernComment_7FFFDFB6_C88BEE74.xml><?xml version="1.0" encoding="utf-8"?>
<p188:cmLst xmlns:a="http://schemas.openxmlformats.org/drawingml/2006/main" xmlns:r="http://schemas.openxmlformats.org/officeDocument/2006/relationships" xmlns:p188="http://schemas.microsoft.com/office/powerpoint/2018/8/main">
  <p188:cm id="{EC46F160-BDE3-49DD-AB3A-E4A9800237EF}" authorId="{D4524DB9-B0B1-30F0-9060-90941C1ADB70}" created="2025-05-08T16:18:14.898">
    <pc:sldMkLst xmlns:pc="http://schemas.microsoft.com/office/powerpoint/2013/main/command">
      <pc:docMk/>
      <pc:sldMk cId="3364613748" sldId="2147475382"/>
    </pc:sldMkLst>
    <p188:txBody>
      <a:bodyPr/>
      <a:lstStyle/>
      <a:p>
        <a:r>
          <a:rPr lang="en-US"/>
          <a:t>Please add a follow up slide re verifying RIN that includes:
"Providers are able to verify member Medicaid eligibility either through checking the HFS MEDI system (https://medi.hfs.illinois.gov/IdentityGuardAuth/IdentityGuardLogin.aspx?IGDest=https://medi.hfs.illinois.gov/medi/mlogin.do) or by calling the Participant Eligibility Information Automated Voice Response System (AVRS) at 1-800-842-1461." 
</a:t>
        </a:r>
      </a:p>
    </p188:txBody>
  </p188:cm>
  <p188:cm id="{E3644AF7-8DC4-4A75-93C4-C78361B4119C}" authorId="{D4524DB9-B0B1-30F0-9060-90941C1ADB70}" created="2025-05-08T16:18:55.270">
    <ac:txMkLst xmlns:ac="http://schemas.microsoft.com/office/drawing/2013/main/command">
      <pc:docMk xmlns:pc="http://schemas.microsoft.com/office/powerpoint/2013/main/command"/>
      <pc:sldMk xmlns:pc="http://schemas.microsoft.com/office/powerpoint/2013/main/command" cId="3364613748" sldId="2147475382"/>
      <ac:spMk id="13" creationId="{34BF15CD-8EFE-87AE-0E5B-A5061C82535E}"/>
      <ac:txMk cp="35" len="72">
        <ac:context len="177" hash="1184270874"/>
      </ac:txMk>
    </ac:txMkLst>
    <p188:pos x="8870343" y="267763"/>
    <p188:txBody>
      <a:bodyPr/>
      <a:lstStyle/>
      <a:p>
        <a:r>
          <a:rPr lang="en-US"/>
          <a:t>Can you please spell out Recipient Identification Number (RIN)?</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1CB855-3FE6-1DBE-247D-1818307253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E4519C2-1F9F-8F1E-B5BA-1DD8169D899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CECB2B-9CE5-C048-821E-5D55B08083D1}" type="datetimeFigureOut">
              <a:rPr lang="en-US" smtClean="0"/>
              <a:t>5/19/2025</a:t>
            </a:fld>
            <a:endParaRPr lang="en-US"/>
          </a:p>
        </p:txBody>
      </p:sp>
      <p:sp>
        <p:nvSpPr>
          <p:cNvPr id="4" name="Footer Placeholder 3">
            <a:extLst>
              <a:ext uri="{FF2B5EF4-FFF2-40B4-BE49-F238E27FC236}">
                <a16:creationId xmlns:a16="http://schemas.microsoft.com/office/drawing/2014/main" id="{1847750D-58A1-44F0-63E1-E35883182D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CE3F75A-CBD5-9C66-EB97-5E37382FB8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6F0728-2FF0-C249-8D62-2AFD3C36CAB6}" type="slidenum">
              <a:rPr lang="en-US" smtClean="0"/>
              <a:t>‹#›</a:t>
            </a:fld>
            <a:endParaRPr lang="en-US"/>
          </a:p>
        </p:txBody>
      </p:sp>
    </p:spTree>
    <p:extLst>
      <p:ext uri="{BB962C8B-B14F-4D97-AF65-F5344CB8AC3E}">
        <p14:creationId xmlns:p14="http://schemas.microsoft.com/office/powerpoint/2010/main" val="294225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BC56F-86F9-E049-B032-523BA10C8FD2}" type="datetimeFigureOut">
              <a:rPr lang="en-US" smtClean="0"/>
              <a:t>5/19/2025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301BA-A21B-0C4E-9D17-F58B51CAED0E}" type="slidenum">
              <a:rPr lang="en-US" smtClean="0"/>
              <a:t>‹#›</a:t>
            </a:fld>
            <a:endParaRPr lang="en-US"/>
          </a:p>
        </p:txBody>
      </p:sp>
    </p:spTree>
    <p:extLst>
      <p:ext uri="{BB962C8B-B14F-4D97-AF65-F5344CB8AC3E}">
        <p14:creationId xmlns:p14="http://schemas.microsoft.com/office/powerpoint/2010/main" val="2338997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F9CEB-82A4-D644-A87B-2F80B77B74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1B7150-E00C-9D30-7DE8-81CB5ED40C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1C8749-0B01-8B85-6F30-46CD8E07EE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365F04-4877-3843-518D-2DC06F6D5BBA}"/>
              </a:ext>
            </a:extLst>
          </p:cNvPr>
          <p:cNvSpPr>
            <a:spLocks noGrp="1"/>
          </p:cNvSpPr>
          <p:nvPr>
            <p:ph type="sldNum" sz="quarter" idx="5"/>
          </p:nvPr>
        </p:nvSpPr>
        <p:spPr/>
        <p:txBody>
          <a:bodyPr/>
          <a:lstStyle/>
          <a:p>
            <a:fld id="{8E7301BA-A21B-0C4E-9D17-F58B51CAED0E}" type="slidenum">
              <a:rPr lang="en-US" smtClean="0"/>
              <a:t>1</a:t>
            </a:fld>
            <a:endParaRPr lang="en-US"/>
          </a:p>
        </p:txBody>
      </p:sp>
    </p:spTree>
    <p:extLst>
      <p:ext uri="{BB962C8B-B14F-4D97-AF65-F5344CB8AC3E}">
        <p14:creationId xmlns:p14="http://schemas.microsoft.com/office/powerpoint/2010/main" val="2409437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E12C1-1867-875C-1935-89214ECF11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A60CFB-68D3-6714-745A-EA993497B9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58E08A-BFC9-02C4-E000-C92DAB2E3ED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Colby speak to this</a:t>
            </a:r>
          </a:p>
          <a:p>
            <a:endParaRPr lang="en-US" dirty="0">
              <a:latin typeface="Calibri" panose="020F0502020204030204" pitchFamily="34" charset="0"/>
              <a:ea typeface="Calibri" panose="020F0502020204030204" pitchFamily="34" charset="0"/>
              <a:cs typeface="Calibri"/>
            </a:endParaRPr>
          </a:p>
        </p:txBody>
      </p:sp>
      <p:sp>
        <p:nvSpPr>
          <p:cNvPr id="4" name="Slide Number Placeholder 3">
            <a:extLst>
              <a:ext uri="{FF2B5EF4-FFF2-40B4-BE49-F238E27FC236}">
                <a16:creationId xmlns:a16="http://schemas.microsoft.com/office/drawing/2014/main" id="{6F315387-587F-C8A7-00A8-0A2A3D3A9B2D}"/>
              </a:ext>
            </a:extLst>
          </p:cNvPr>
          <p:cNvSpPr>
            <a:spLocks noGrp="1"/>
          </p:cNvSpPr>
          <p:nvPr>
            <p:ph type="sldNum" sz="quarter" idx="5"/>
          </p:nvPr>
        </p:nvSpPr>
        <p:spPr/>
        <p:txBody>
          <a:bodyPr/>
          <a:lstStyle/>
          <a:p>
            <a:fld id="{8E7301BA-A21B-0C4E-9D17-F58B51CAED0E}" type="slidenum">
              <a:rPr lang="en-US" smtClean="0"/>
              <a:t>10</a:t>
            </a:fld>
            <a:endParaRPr lang="en-US"/>
          </a:p>
        </p:txBody>
      </p:sp>
    </p:spTree>
    <p:extLst>
      <p:ext uri="{BB962C8B-B14F-4D97-AF65-F5344CB8AC3E}">
        <p14:creationId xmlns:p14="http://schemas.microsoft.com/office/powerpoint/2010/main" val="2761701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5D9BC-7AFC-85DC-DA2F-36EB809DE8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613419-64D7-5B5A-84A9-BE4A5D5725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0522EF-3CE8-53CE-36BE-971301E47ED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Colby speak to this</a:t>
            </a:r>
          </a:p>
          <a:p>
            <a:endParaRPr lang="en-US">
              <a:latin typeface="Calibri" panose="020F0502020204030204" pitchFamily="34" charset="0"/>
              <a:ea typeface="Calibri" panose="020F0502020204030204" pitchFamily="34" charset="0"/>
              <a:cs typeface="Calibri"/>
            </a:endParaRPr>
          </a:p>
        </p:txBody>
      </p:sp>
      <p:sp>
        <p:nvSpPr>
          <p:cNvPr id="4" name="Slide Number Placeholder 3">
            <a:extLst>
              <a:ext uri="{FF2B5EF4-FFF2-40B4-BE49-F238E27FC236}">
                <a16:creationId xmlns:a16="http://schemas.microsoft.com/office/drawing/2014/main" id="{489CFBD5-238F-8ECF-54B4-FDDDD4755D55}"/>
              </a:ext>
            </a:extLst>
          </p:cNvPr>
          <p:cNvSpPr>
            <a:spLocks noGrp="1"/>
          </p:cNvSpPr>
          <p:nvPr>
            <p:ph type="sldNum" sz="quarter" idx="5"/>
          </p:nvPr>
        </p:nvSpPr>
        <p:spPr/>
        <p:txBody>
          <a:bodyPr/>
          <a:lstStyle/>
          <a:p>
            <a:fld id="{8E7301BA-A21B-0C4E-9D17-F58B51CAED0E}" type="slidenum">
              <a:rPr lang="en-US" smtClean="0"/>
              <a:t>11</a:t>
            </a:fld>
            <a:endParaRPr lang="en-US"/>
          </a:p>
        </p:txBody>
      </p:sp>
    </p:spTree>
    <p:extLst>
      <p:ext uri="{BB962C8B-B14F-4D97-AF65-F5344CB8AC3E}">
        <p14:creationId xmlns:p14="http://schemas.microsoft.com/office/powerpoint/2010/main" val="1613429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95B0D-5DAE-358D-12F3-58422C0D3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A951C1-248A-E5D3-5AE9-4C77F35C15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A53C74-285C-955B-1040-4635220BC5E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1E015B6-F556-DBD0-48E9-C41B99ABA08D}"/>
              </a:ext>
            </a:extLst>
          </p:cNvPr>
          <p:cNvSpPr>
            <a:spLocks noGrp="1"/>
          </p:cNvSpPr>
          <p:nvPr>
            <p:ph type="sldNum" sz="quarter" idx="5"/>
          </p:nvPr>
        </p:nvSpPr>
        <p:spPr/>
        <p:txBody>
          <a:bodyPr/>
          <a:lstStyle/>
          <a:p>
            <a:fld id="{8E7301BA-A21B-0C4E-9D17-F58B51CAED0E}" type="slidenum">
              <a:rPr lang="en-US" smtClean="0"/>
              <a:t>12</a:t>
            </a:fld>
            <a:endParaRPr lang="en-US"/>
          </a:p>
        </p:txBody>
      </p:sp>
    </p:spTree>
    <p:extLst>
      <p:ext uri="{BB962C8B-B14F-4D97-AF65-F5344CB8AC3E}">
        <p14:creationId xmlns:p14="http://schemas.microsoft.com/office/powerpoint/2010/main" val="3414551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05575-FD96-9F7E-04B2-F62D360F97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FA582A-50B6-6550-FC32-EA25BD6A12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D39403-4900-C6DF-F775-A46B3503AC8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DF841B-B0AB-C1D2-BAC4-EF9D90E169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7301BA-A21B-0C4E-9D17-F58B51CAED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174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7301BA-A21B-0C4E-9D17-F58B51CAED0E}" type="slidenum">
              <a:rPr lang="en-US" smtClean="0"/>
              <a:t>14</a:t>
            </a:fld>
            <a:endParaRPr lang="en-US"/>
          </a:p>
        </p:txBody>
      </p:sp>
    </p:spTree>
    <p:extLst>
      <p:ext uri="{BB962C8B-B14F-4D97-AF65-F5344CB8AC3E}">
        <p14:creationId xmlns:p14="http://schemas.microsoft.com/office/powerpoint/2010/main" val="3464850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633B0-A66F-08D4-0871-C7F7CF82AB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022B1F-0869-472F-0C57-221F710545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7A996-ED34-EF94-4885-3E59A3F8772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516447-AD4F-7AD3-FA67-8B3FB38EDB1D}"/>
              </a:ext>
            </a:extLst>
          </p:cNvPr>
          <p:cNvSpPr>
            <a:spLocks noGrp="1"/>
          </p:cNvSpPr>
          <p:nvPr>
            <p:ph type="sldNum" sz="quarter" idx="5"/>
          </p:nvPr>
        </p:nvSpPr>
        <p:spPr/>
        <p:txBody>
          <a:bodyPr/>
          <a:lstStyle/>
          <a:p>
            <a:fld id="{8E7301BA-A21B-0C4E-9D17-F58B51CAED0E}" type="slidenum">
              <a:rPr lang="en-US" smtClean="0"/>
              <a:t>15</a:t>
            </a:fld>
            <a:endParaRPr lang="en-US"/>
          </a:p>
        </p:txBody>
      </p:sp>
    </p:spTree>
    <p:extLst>
      <p:ext uri="{BB962C8B-B14F-4D97-AF65-F5344CB8AC3E}">
        <p14:creationId xmlns:p14="http://schemas.microsoft.com/office/powerpoint/2010/main" val="2579843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C4FDD-FC91-D41D-9B98-A41C7DB5D8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C2E7E7-6AC1-13AE-F59D-E58EDD1C09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DF0097-9A6B-87A2-C5FF-82C266FE4C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FA927F5-491A-E4CD-C352-94CF9C70A660}"/>
              </a:ext>
            </a:extLst>
          </p:cNvPr>
          <p:cNvSpPr>
            <a:spLocks noGrp="1"/>
          </p:cNvSpPr>
          <p:nvPr>
            <p:ph type="sldNum" sz="quarter" idx="5"/>
          </p:nvPr>
        </p:nvSpPr>
        <p:spPr/>
        <p:txBody>
          <a:bodyPr/>
          <a:lstStyle/>
          <a:p>
            <a:fld id="{8E7301BA-A21B-0C4E-9D17-F58B51CAED0E}" type="slidenum">
              <a:rPr lang="en-US" smtClean="0"/>
              <a:t>16</a:t>
            </a:fld>
            <a:endParaRPr lang="en-US"/>
          </a:p>
        </p:txBody>
      </p:sp>
    </p:spTree>
    <p:extLst>
      <p:ext uri="{BB962C8B-B14F-4D97-AF65-F5344CB8AC3E}">
        <p14:creationId xmlns:p14="http://schemas.microsoft.com/office/powerpoint/2010/main" val="2318421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97988-FF6F-87C0-32D3-4E78C46EB9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72C3D1-0B8C-6A0B-9BB5-BB2756C55A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D6C8AB-E8A3-459B-B6C9-B16148CB04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5FB7A2-0C1D-9770-D44F-CA1A7BF15864}"/>
              </a:ext>
            </a:extLst>
          </p:cNvPr>
          <p:cNvSpPr>
            <a:spLocks noGrp="1"/>
          </p:cNvSpPr>
          <p:nvPr>
            <p:ph type="sldNum" sz="quarter" idx="5"/>
          </p:nvPr>
        </p:nvSpPr>
        <p:spPr/>
        <p:txBody>
          <a:bodyPr/>
          <a:lstStyle/>
          <a:p>
            <a:fld id="{8E7301BA-A21B-0C4E-9D17-F58B51CAED0E}" type="slidenum">
              <a:rPr lang="en-US" smtClean="0"/>
              <a:t>17</a:t>
            </a:fld>
            <a:endParaRPr lang="en-US"/>
          </a:p>
        </p:txBody>
      </p:sp>
    </p:spTree>
    <p:extLst>
      <p:ext uri="{BB962C8B-B14F-4D97-AF65-F5344CB8AC3E}">
        <p14:creationId xmlns:p14="http://schemas.microsoft.com/office/powerpoint/2010/main" val="205427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7C5A5-11BA-1157-D863-1C124BA8CF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45A197-E9F6-8A0F-F73F-EA1AF52744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FD0056-2044-E866-830F-D86C999224B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E457D05-7566-A51F-6860-C97FE416312C}"/>
              </a:ext>
            </a:extLst>
          </p:cNvPr>
          <p:cNvSpPr>
            <a:spLocks noGrp="1"/>
          </p:cNvSpPr>
          <p:nvPr>
            <p:ph type="sldNum" sz="quarter" idx="5"/>
          </p:nvPr>
        </p:nvSpPr>
        <p:spPr/>
        <p:txBody>
          <a:bodyPr/>
          <a:lstStyle/>
          <a:p>
            <a:fld id="{8E7301BA-A21B-0C4E-9D17-F58B51CAED0E}" type="slidenum">
              <a:rPr lang="en-US" smtClean="0"/>
              <a:t>18</a:t>
            </a:fld>
            <a:endParaRPr lang="en-US"/>
          </a:p>
        </p:txBody>
      </p:sp>
    </p:spTree>
    <p:extLst>
      <p:ext uri="{BB962C8B-B14F-4D97-AF65-F5344CB8AC3E}">
        <p14:creationId xmlns:p14="http://schemas.microsoft.com/office/powerpoint/2010/main" val="100371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PRESENTER:</a:t>
            </a:r>
            <a:r>
              <a:rPr lang="en-US" b="0"/>
              <a:t> Leah</a:t>
            </a:r>
            <a:br>
              <a:rPr lang="en-US"/>
            </a:br>
            <a:endParaRPr lang="en-US"/>
          </a:p>
          <a:p>
            <a:r>
              <a:rPr lang="en-US"/>
              <a:t>Everything syncs overnight</a:t>
            </a:r>
          </a:p>
          <a:p>
            <a:endParaRPr lang="en-US"/>
          </a:p>
          <a:p>
            <a:r>
              <a:rPr lang="en-US"/>
              <a:t>Link to job aid</a:t>
            </a:r>
          </a:p>
        </p:txBody>
      </p:sp>
      <p:sp>
        <p:nvSpPr>
          <p:cNvPr id="4" name="Slide Number Placeholder 3"/>
          <p:cNvSpPr>
            <a:spLocks noGrp="1"/>
          </p:cNvSpPr>
          <p:nvPr>
            <p:ph type="sldNum" sz="quarter" idx="5"/>
          </p:nvPr>
        </p:nvSpPr>
        <p:spPr/>
        <p:txBody>
          <a:bodyPr/>
          <a:lstStyle/>
          <a:p>
            <a:fld id="{8E7301BA-A21B-0C4E-9D17-F58B51CAED0E}" type="slidenum">
              <a:rPr lang="en-US" smtClean="0"/>
              <a:t>19</a:t>
            </a:fld>
            <a:endParaRPr lang="en-US"/>
          </a:p>
        </p:txBody>
      </p:sp>
    </p:spTree>
    <p:extLst>
      <p:ext uri="{BB962C8B-B14F-4D97-AF65-F5344CB8AC3E}">
        <p14:creationId xmlns:p14="http://schemas.microsoft.com/office/powerpoint/2010/main" val="3072769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everyone, and thank you for joining us today. My name is Colby Ward, Director of Customer Success with HHAeXchange and today I will be hosting this Webinar to discuss the EDI Process. If you have questions during the webinar, please use the Q&amp;A feature at the bottom of the window. We have a panel of team members here to answer your questions. </a:t>
            </a:r>
          </a:p>
        </p:txBody>
      </p:sp>
      <p:sp>
        <p:nvSpPr>
          <p:cNvPr id="4" name="Slide Number Placeholder 3"/>
          <p:cNvSpPr>
            <a:spLocks noGrp="1"/>
          </p:cNvSpPr>
          <p:nvPr>
            <p:ph type="sldNum" sz="quarter" idx="5"/>
          </p:nvPr>
        </p:nvSpPr>
        <p:spPr/>
        <p:txBody>
          <a:bodyPr/>
          <a:lstStyle/>
          <a:p>
            <a:fld id="{8E7301BA-A21B-0C4E-9D17-F58B51CAED0E}" type="slidenum">
              <a:rPr lang="en-US" smtClean="0"/>
              <a:t>2</a:t>
            </a:fld>
            <a:endParaRPr lang="en-US"/>
          </a:p>
        </p:txBody>
      </p:sp>
    </p:spTree>
    <p:extLst>
      <p:ext uri="{BB962C8B-B14F-4D97-AF65-F5344CB8AC3E}">
        <p14:creationId xmlns:p14="http://schemas.microsoft.com/office/powerpoint/2010/main" val="3238869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6540" indent="-256540" defTabSz="457200">
              <a:defRPr/>
            </a:pPr>
            <a:r>
              <a:rPr lang="en-US" sz="1200" b="0" i="0" u="none" strike="noStrike" dirty="0">
                <a:solidFill>
                  <a:srgbClr val="000000"/>
                </a:solidFill>
                <a:effectLst/>
                <a:latin typeface="Calibri"/>
                <a:cs typeface="Calibri"/>
              </a:rPr>
              <a:t>Demo Portal: IL Demo in Cloud</a:t>
            </a:r>
          </a:p>
          <a:p>
            <a:pPr marL="256540" indent="-256540" defTabSz="457200">
              <a:defRPr/>
            </a:pPr>
            <a:endParaRPr lang="en-US" sz="1200" b="0" i="0" u="none" strike="noStrike" dirty="0">
              <a:solidFill>
                <a:srgbClr val="000000"/>
              </a:solidFill>
              <a:effectLst/>
              <a:highlight>
                <a:srgbClr val="FFFF00"/>
              </a:highlight>
              <a:latin typeface="Calibri"/>
              <a:cs typeface="Calibri"/>
            </a:endParaRPr>
          </a:p>
          <a:p>
            <a:pPr marL="256540" indent="-256540" defTabSz="457200">
              <a:defRPr/>
            </a:pPr>
            <a:r>
              <a:rPr lang="en-US" sz="1200" b="1" i="0" u="none" strike="noStrike" dirty="0">
                <a:solidFill>
                  <a:srgbClr val="000000"/>
                </a:solidFill>
                <a:effectLst/>
                <a:highlight>
                  <a:srgbClr val="FFFF00"/>
                </a:highlight>
                <a:latin typeface="Calibri"/>
                <a:cs typeface="Calibri"/>
              </a:rPr>
              <a:t>Create New Patient</a:t>
            </a:r>
          </a:p>
          <a:p>
            <a:pPr marL="256540" indent="-256540" defTabSz="457200">
              <a:defRPr/>
            </a:pPr>
            <a:endParaRPr lang="en-US" sz="1200" b="0" i="0" u="none" strike="noStrike" dirty="0">
              <a:solidFill>
                <a:srgbClr val="000000"/>
              </a:solidFill>
              <a:effectLst/>
              <a:highlight>
                <a:srgbClr val="FFFF00"/>
              </a:highlight>
              <a:latin typeface="Calibri"/>
              <a:cs typeface="Calibri"/>
            </a:endParaRPr>
          </a:p>
          <a:p>
            <a:pPr marL="256540" indent="-256540" defTabSz="457200">
              <a:defRPr/>
            </a:pPr>
            <a:r>
              <a:rPr lang="en-US" sz="1200" b="0" i="0" u="none" strike="noStrike" dirty="0">
                <a:solidFill>
                  <a:srgbClr val="000000"/>
                </a:solidFill>
                <a:effectLst/>
                <a:highlight>
                  <a:srgbClr val="FFFF00"/>
                </a:highlight>
                <a:latin typeface="Calibri"/>
                <a:cs typeface="Calibri"/>
              </a:rPr>
              <a:t>Name: Joseph Smith</a:t>
            </a:r>
          </a:p>
          <a:p>
            <a:pPr marL="256540" indent="-256540" defTabSz="457200">
              <a:defRPr/>
            </a:pPr>
            <a:r>
              <a:rPr lang="en-US" sz="1200" b="0" i="0" u="none" strike="noStrike" dirty="0">
                <a:solidFill>
                  <a:srgbClr val="000000"/>
                </a:solidFill>
                <a:effectLst/>
                <a:highlight>
                  <a:srgbClr val="FFFF00"/>
                </a:highlight>
                <a:latin typeface="Calibri"/>
                <a:cs typeface="Calibri"/>
              </a:rPr>
              <a:t>DOB: 01/01/1955</a:t>
            </a:r>
          </a:p>
          <a:p>
            <a:pPr marL="256540" indent="-256540" defTabSz="457200">
              <a:defRPr/>
            </a:pPr>
            <a:r>
              <a:rPr lang="en-US" sz="1200" b="0" i="0" u="none" strike="noStrike" dirty="0">
                <a:solidFill>
                  <a:srgbClr val="000000"/>
                </a:solidFill>
                <a:effectLst/>
                <a:highlight>
                  <a:srgbClr val="FFFF00"/>
                </a:highlight>
                <a:latin typeface="Calibri"/>
                <a:cs typeface="Calibri"/>
              </a:rPr>
              <a:t>Medicaid ID: 33445566</a:t>
            </a:r>
          </a:p>
          <a:p>
            <a:pPr marL="256540" indent="-256540" defTabSz="457200">
              <a:defRPr/>
            </a:pPr>
            <a:r>
              <a:rPr lang="en-US" sz="1200" b="0" i="0" u="none" strike="noStrike" dirty="0">
                <a:solidFill>
                  <a:srgbClr val="000000"/>
                </a:solidFill>
                <a:effectLst/>
                <a:highlight>
                  <a:srgbClr val="FFFF00"/>
                </a:highlight>
                <a:latin typeface="Calibri"/>
                <a:cs typeface="Calibri"/>
              </a:rPr>
              <a:t>Contract: Demo Payer Cloud</a:t>
            </a:r>
          </a:p>
          <a:p>
            <a:pPr marL="256540" indent="-256540" defTabSz="457200">
              <a:defRPr/>
            </a:pPr>
            <a:r>
              <a:rPr lang="en-US" sz="1200" b="0" i="0" u="none" strike="noStrike" dirty="0">
                <a:solidFill>
                  <a:srgbClr val="000000"/>
                </a:solidFill>
                <a:effectLst/>
                <a:highlight>
                  <a:srgbClr val="FFFF00"/>
                </a:highlight>
                <a:latin typeface="Calibri"/>
                <a:cs typeface="Calibri"/>
              </a:rPr>
              <a:t>**Auto-placement should work</a:t>
            </a:r>
          </a:p>
          <a:p>
            <a:pPr marL="256540" indent="-256540" defTabSz="457200">
              <a:defRPr/>
            </a:pPr>
            <a:endParaRPr lang="en-US" sz="1200" b="0" i="0" u="none" strike="noStrike" dirty="0">
              <a:solidFill>
                <a:srgbClr val="000000"/>
              </a:solidFill>
              <a:effectLst/>
              <a:highlight>
                <a:srgbClr val="FFFF00"/>
              </a:highlight>
              <a:latin typeface="Calibri"/>
              <a:cs typeface="Calibri"/>
            </a:endParaRPr>
          </a:p>
          <a:p>
            <a:pPr marL="256540" indent="-256540" defTabSz="457200">
              <a:defRPr/>
            </a:pPr>
            <a:r>
              <a:rPr lang="en-US" sz="1200" b="1" i="0" u="none" strike="noStrike" dirty="0">
                <a:solidFill>
                  <a:srgbClr val="000000"/>
                </a:solidFill>
                <a:effectLst/>
                <a:highlight>
                  <a:srgbClr val="FFFF00"/>
                </a:highlight>
                <a:latin typeface="Calibri"/>
                <a:cs typeface="Calibri"/>
              </a:rPr>
              <a:t>Create New Patient</a:t>
            </a:r>
          </a:p>
          <a:p>
            <a:pPr marL="256540" indent="-256540" defTabSz="457200">
              <a:defRPr/>
            </a:pPr>
            <a:endParaRPr lang="en-US" sz="1200" b="0" i="0" u="none" strike="noStrike" dirty="0">
              <a:solidFill>
                <a:srgbClr val="000000"/>
              </a:solidFill>
              <a:effectLst/>
              <a:highlight>
                <a:srgbClr val="FFFF00"/>
              </a:highlight>
              <a:latin typeface="Calibri"/>
              <a:cs typeface="Calibri"/>
            </a:endParaRPr>
          </a:p>
          <a:p>
            <a:pPr marL="256540" indent="-256540" defTabSz="457200">
              <a:defRPr/>
            </a:pPr>
            <a:r>
              <a:rPr lang="en-US" sz="1200" b="0" i="0" u="none" strike="noStrike" dirty="0">
                <a:solidFill>
                  <a:srgbClr val="000000"/>
                </a:solidFill>
                <a:effectLst/>
                <a:highlight>
                  <a:srgbClr val="FFFF00"/>
                </a:highlight>
                <a:latin typeface="Calibri"/>
                <a:cs typeface="Calibri"/>
              </a:rPr>
              <a:t>Name: Gary Jones</a:t>
            </a:r>
          </a:p>
          <a:p>
            <a:pPr marL="256540" indent="-256540" defTabSz="457200">
              <a:defRPr/>
            </a:pPr>
            <a:r>
              <a:rPr lang="en-US" sz="1200" b="0" i="0" u="none" strike="noStrike" dirty="0">
                <a:solidFill>
                  <a:srgbClr val="000000"/>
                </a:solidFill>
                <a:effectLst/>
                <a:highlight>
                  <a:srgbClr val="FFFF00"/>
                </a:highlight>
                <a:latin typeface="Calibri"/>
                <a:cs typeface="Calibri"/>
              </a:rPr>
              <a:t>DOB: 01/02/1955</a:t>
            </a:r>
          </a:p>
          <a:p>
            <a:pPr marL="256540" indent="-256540" defTabSz="457200">
              <a:defRPr/>
            </a:pPr>
            <a:r>
              <a:rPr lang="en-US" sz="1200" b="0" i="0" u="none" strike="noStrike" dirty="0">
                <a:solidFill>
                  <a:srgbClr val="000000"/>
                </a:solidFill>
                <a:effectLst/>
                <a:highlight>
                  <a:srgbClr val="FFFF00"/>
                </a:highlight>
                <a:latin typeface="Calibri"/>
                <a:cs typeface="Calibri"/>
              </a:rPr>
              <a:t>Medicaid ID: 44556678</a:t>
            </a:r>
          </a:p>
          <a:p>
            <a:pPr marL="256540" indent="-256540" defTabSz="457200">
              <a:defRPr/>
            </a:pPr>
            <a:r>
              <a:rPr lang="en-US" sz="1200" b="0" i="0" u="none" strike="noStrike" dirty="0">
                <a:solidFill>
                  <a:srgbClr val="000000"/>
                </a:solidFill>
                <a:effectLst/>
                <a:highlight>
                  <a:srgbClr val="FFFF00"/>
                </a:highlight>
                <a:latin typeface="Calibri"/>
                <a:cs typeface="Calibri"/>
              </a:rPr>
              <a:t>Contract: Demo Payer Cloud</a:t>
            </a:r>
          </a:p>
          <a:p>
            <a:pPr marL="256540" indent="-256540" defTabSz="457200">
              <a:defRPr/>
            </a:pPr>
            <a:r>
              <a:rPr lang="en-US" sz="1200" b="0" i="0" u="none" strike="noStrike" dirty="0">
                <a:solidFill>
                  <a:srgbClr val="000000"/>
                </a:solidFill>
                <a:effectLst/>
                <a:highlight>
                  <a:srgbClr val="FFFF00"/>
                </a:highlight>
                <a:latin typeface="Calibri"/>
                <a:cs typeface="Calibri"/>
              </a:rPr>
              <a:t>** Auto-placement should NOT work</a:t>
            </a:r>
          </a:p>
          <a:p>
            <a:pPr marL="256540" indent="-256540" defTabSz="457200">
              <a:defRPr/>
            </a:pPr>
            <a:r>
              <a:rPr lang="en-US" sz="1200" b="0" i="0" u="none" strike="noStrike" dirty="0">
                <a:solidFill>
                  <a:srgbClr val="000000"/>
                </a:solidFill>
                <a:effectLst/>
                <a:highlight>
                  <a:srgbClr val="FFFF00"/>
                </a:highlight>
                <a:latin typeface="Calibri"/>
                <a:cs typeface="Calibri"/>
              </a:rPr>
              <a:t>Then update Medicaid ID to 44556677 and DOB to 01/01/1955</a:t>
            </a:r>
          </a:p>
          <a:p>
            <a:pPr marL="256540" indent="-256540" defTabSz="457200">
              <a:defRPr/>
            </a:pPr>
            <a:r>
              <a:rPr lang="en-US" sz="1200" b="0" i="0" u="none" strike="noStrike" dirty="0">
                <a:solidFill>
                  <a:srgbClr val="000000"/>
                </a:solidFill>
                <a:effectLst/>
                <a:highlight>
                  <a:srgbClr val="FFFF00"/>
                </a:highlight>
                <a:latin typeface="Calibri"/>
                <a:cs typeface="Calibri"/>
              </a:rPr>
              <a:t>Go back to contracts page and re-do auto-placement request</a:t>
            </a:r>
            <a:endParaRPr lang="en-US" sz="1200" dirty="0">
              <a:highlight>
                <a:srgbClr val="FFFF00"/>
              </a:highlight>
              <a:cs typeface="Calibri"/>
            </a:endParaRPr>
          </a:p>
        </p:txBody>
      </p:sp>
      <p:sp>
        <p:nvSpPr>
          <p:cNvPr id="4" name="Slide Number Placeholder 3"/>
          <p:cNvSpPr>
            <a:spLocks noGrp="1"/>
          </p:cNvSpPr>
          <p:nvPr>
            <p:ph type="sldNum" sz="quarter" idx="5"/>
          </p:nvPr>
        </p:nvSpPr>
        <p:spPr/>
        <p:txBody>
          <a:bodyPr/>
          <a:lstStyle/>
          <a:p>
            <a:fld id="{8E7301BA-A21B-0C4E-9D17-F58B51CAED0E}" type="slidenum">
              <a:rPr lang="en-US" smtClean="0"/>
              <a:t>20</a:t>
            </a:fld>
            <a:endParaRPr lang="en-US"/>
          </a:p>
        </p:txBody>
      </p:sp>
    </p:spTree>
    <p:extLst>
      <p:ext uri="{BB962C8B-B14F-4D97-AF65-F5344CB8AC3E}">
        <p14:creationId xmlns:p14="http://schemas.microsoft.com/office/powerpoint/2010/main" val="1258264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6540" indent="-256540" defTabSz="457200">
              <a:defRPr/>
            </a:pPr>
            <a:endParaRPr lang="en-US" sz="1600" dirty="0">
              <a:highlight>
                <a:srgbClr val="FFFF00"/>
              </a:highlight>
              <a:cs typeface="Calibri"/>
            </a:endParaRPr>
          </a:p>
        </p:txBody>
      </p:sp>
      <p:sp>
        <p:nvSpPr>
          <p:cNvPr id="4" name="Slide Number Placeholder 3"/>
          <p:cNvSpPr>
            <a:spLocks noGrp="1"/>
          </p:cNvSpPr>
          <p:nvPr>
            <p:ph type="sldNum" sz="quarter" idx="5"/>
          </p:nvPr>
        </p:nvSpPr>
        <p:spPr/>
        <p:txBody>
          <a:bodyPr/>
          <a:lstStyle/>
          <a:p>
            <a:fld id="{8CC2F9E8-2E77-E140-A04B-57D76D8E1FAE}" type="slidenum">
              <a:rPr lang="en-US" smtClean="0"/>
              <a:t>21</a:t>
            </a:fld>
            <a:endParaRPr lang="en-US"/>
          </a:p>
        </p:txBody>
      </p:sp>
    </p:spTree>
    <p:extLst>
      <p:ext uri="{BB962C8B-B14F-4D97-AF65-F5344CB8AC3E}">
        <p14:creationId xmlns:p14="http://schemas.microsoft.com/office/powerpoint/2010/main" val="1146031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5786E-3A04-A53A-71ED-8E1EBC351B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180329-C978-50CD-89B5-C91B833346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B3FCCB-71C6-4D37-8C31-AD2773ECC6F9}"/>
              </a:ext>
            </a:extLst>
          </p:cNvPr>
          <p:cNvSpPr>
            <a:spLocks noGrp="1"/>
          </p:cNvSpPr>
          <p:nvPr>
            <p:ph type="body" idx="1"/>
          </p:nvPr>
        </p:nvSpPr>
        <p:spPr/>
        <p:txBody>
          <a:bodyPr/>
          <a:lstStyle/>
          <a:p>
            <a:r>
              <a:rPr lang="en-US" b="1"/>
              <a:t>PRESENTER:</a:t>
            </a:r>
            <a:r>
              <a:rPr lang="en-US" b="0"/>
              <a:t> Leah</a:t>
            </a:r>
            <a:br>
              <a:rPr lang="en-US"/>
            </a:br>
            <a:endParaRPr lang="en-US"/>
          </a:p>
          <a:p>
            <a:r>
              <a:rPr lang="en-US"/>
              <a:t>Everything syncs overnight</a:t>
            </a:r>
          </a:p>
          <a:p>
            <a:endParaRPr lang="en-US"/>
          </a:p>
          <a:p>
            <a:r>
              <a:rPr lang="en-US"/>
              <a:t>Link to job aid</a:t>
            </a:r>
          </a:p>
        </p:txBody>
      </p:sp>
      <p:sp>
        <p:nvSpPr>
          <p:cNvPr id="4" name="Slide Number Placeholder 3">
            <a:extLst>
              <a:ext uri="{FF2B5EF4-FFF2-40B4-BE49-F238E27FC236}">
                <a16:creationId xmlns:a16="http://schemas.microsoft.com/office/drawing/2014/main" id="{3E7B1578-9C1F-4A2E-7FA4-78606BD2FA22}"/>
              </a:ext>
            </a:extLst>
          </p:cNvPr>
          <p:cNvSpPr>
            <a:spLocks noGrp="1"/>
          </p:cNvSpPr>
          <p:nvPr>
            <p:ph type="sldNum" sz="quarter" idx="5"/>
          </p:nvPr>
        </p:nvSpPr>
        <p:spPr/>
        <p:txBody>
          <a:bodyPr/>
          <a:lstStyle/>
          <a:p>
            <a:fld id="{8E7301BA-A21B-0C4E-9D17-F58B51CAED0E}" type="slidenum">
              <a:rPr lang="en-US" smtClean="0"/>
              <a:t>22</a:t>
            </a:fld>
            <a:endParaRPr lang="en-US"/>
          </a:p>
        </p:txBody>
      </p:sp>
    </p:spTree>
    <p:extLst>
      <p:ext uri="{BB962C8B-B14F-4D97-AF65-F5344CB8AC3E}">
        <p14:creationId xmlns:p14="http://schemas.microsoft.com/office/powerpoint/2010/main" val="2709442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86783-AACF-916E-5F23-70EE7E5251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30C0CE-2023-6AAE-E6E7-A4CB7821B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E6668D-C97D-71F7-E75E-29E91CE6E142}"/>
              </a:ext>
            </a:extLst>
          </p:cNvPr>
          <p:cNvSpPr>
            <a:spLocks noGrp="1"/>
          </p:cNvSpPr>
          <p:nvPr>
            <p:ph type="body" idx="1"/>
          </p:nvPr>
        </p:nvSpPr>
        <p:spPr/>
        <p:txBody>
          <a:bodyPr/>
          <a:lstStyle/>
          <a:p>
            <a:r>
              <a:rPr lang="en-US" b="1"/>
              <a:t>PRESENTER:</a:t>
            </a:r>
            <a:r>
              <a:rPr lang="en-US" b="0"/>
              <a:t> Leah</a:t>
            </a:r>
            <a:br>
              <a:rPr lang="en-US"/>
            </a:br>
            <a:endParaRPr lang="en-US"/>
          </a:p>
          <a:p>
            <a:r>
              <a:rPr lang="en-US"/>
              <a:t>Everything syncs overnight</a:t>
            </a:r>
          </a:p>
          <a:p>
            <a:endParaRPr lang="en-US"/>
          </a:p>
          <a:p>
            <a:r>
              <a:rPr lang="en-US"/>
              <a:t>Link to job aid</a:t>
            </a:r>
          </a:p>
        </p:txBody>
      </p:sp>
      <p:sp>
        <p:nvSpPr>
          <p:cNvPr id="4" name="Slide Number Placeholder 3">
            <a:extLst>
              <a:ext uri="{FF2B5EF4-FFF2-40B4-BE49-F238E27FC236}">
                <a16:creationId xmlns:a16="http://schemas.microsoft.com/office/drawing/2014/main" id="{1AB197A1-3FF3-78C8-6632-286B76CC6089}"/>
              </a:ext>
            </a:extLst>
          </p:cNvPr>
          <p:cNvSpPr>
            <a:spLocks noGrp="1"/>
          </p:cNvSpPr>
          <p:nvPr>
            <p:ph type="sldNum" sz="quarter" idx="5"/>
          </p:nvPr>
        </p:nvSpPr>
        <p:spPr/>
        <p:txBody>
          <a:bodyPr/>
          <a:lstStyle/>
          <a:p>
            <a:fld id="{8E7301BA-A21B-0C4E-9D17-F58B51CAED0E}" type="slidenum">
              <a:rPr lang="en-US" smtClean="0"/>
              <a:t>23</a:t>
            </a:fld>
            <a:endParaRPr lang="en-US"/>
          </a:p>
        </p:txBody>
      </p:sp>
    </p:spTree>
    <p:extLst>
      <p:ext uri="{BB962C8B-B14F-4D97-AF65-F5344CB8AC3E}">
        <p14:creationId xmlns:p14="http://schemas.microsoft.com/office/powerpoint/2010/main" val="1610297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1BDF6-D64F-70B0-B751-E7E937880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BB5855-2076-7880-9BB7-5115A8E7CB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CFD8C3-8972-7AD8-74E5-06DA22BB3361}"/>
              </a:ext>
            </a:extLst>
          </p:cNvPr>
          <p:cNvSpPr>
            <a:spLocks noGrp="1"/>
          </p:cNvSpPr>
          <p:nvPr>
            <p:ph type="body" idx="1"/>
          </p:nvPr>
        </p:nvSpPr>
        <p:spPr/>
        <p:txBody>
          <a:bodyPr/>
          <a:lstStyle/>
          <a:p>
            <a:r>
              <a:rPr lang="en-US" b="1"/>
              <a:t>PRESENTER:</a:t>
            </a:r>
            <a:r>
              <a:rPr lang="en-US" b="0"/>
              <a:t> Leah</a:t>
            </a:r>
            <a:br>
              <a:rPr lang="en-US"/>
            </a:br>
            <a:endParaRPr lang="en-US"/>
          </a:p>
          <a:p>
            <a:r>
              <a:rPr lang="en-US"/>
              <a:t>Everything syncs overnight</a:t>
            </a:r>
          </a:p>
          <a:p>
            <a:endParaRPr lang="en-US"/>
          </a:p>
          <a:p>
            <a:r>
              <a:rPr lang="en-US"/>
              <a:t>Link to job aid</a:t>
            </a:r>
          </a:p>
        </p:txBody>
      </p:sp>
      <p:sp>
        <p:nvSpPr>
          <p:cNvPr id="4" name="Slide Number Placeholder 3">
            <a:extLst>
              <a:ext uri="{FF2B5EF4-FFF2-40B4-BE49-F238E27FC236}">
                <a16:creationId xmlns:a16="http://schemas.microsoft.com/office/drawing/2014/main" id="{2C1B2D20-F5FC-AA6C-8D26-F7141904C025}"/>
              </a:ext>
            </a:extLst>
          </p:cNvPr>
          <p:cNvSpPr>
            <a:spLocks noGrp="1"/>
          </p:cNvSpPr>
          <p:nvPr>
            <p:ph type="sldNum" sz="quarter" idx="5"/>
          </p:nvPr>
        </p:nvSpPr>
        <p:spPr/>
        <p:txBody>
          <a:bodyPr/>
          <a:lstStyle/>
          <a:p>
            <a:fld id="{8E7301BA-A21B-0C4E-9D17-F58B51CAED0E}" type="slidenum">
              <a:rPr lang="en-US" smtClean="0"/>
              <a:t>24</a:t>
            </a:fld>
            <a:endParaRPr lang="en-US"/>
          </a:p>
        </p:txBody>
      </p:sp>
    </p:spTree>
    <p:extLst>
      <p:ext uri="{BB962C8B-B14F-4D97-AF65-F5344CB8AC3E}">
        <p14:creationId xmlns:p14="http://schemas.microsoft.com/office/powerpoint/2010/main" val="2347222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2B26A-00C0-BD2E-573B-035DFE6182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B12B41-73A7-8B53-7B63-82AD08418B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E4B02B-0A06-E3C4-F8BC-F655AB1A7D67}"/>
              </a:ext>
            </a:extLst>
          </p:cNvPr>
          <p:cNvSpPr>
            <a:spLocks noGrp="1"/>
          </p:cNvSpPr>
          <p:nvPr>
            <p:ph type="body" idx="1"/>
          </p:nvPr>
        </p:nvSpPr>
        <p:spPr/>
        <p:txBody>
          <a:bodyPr/>
          <a:lstStyle/>
          <a:p>
            <a:r>
              <a:rPr lang="en-US" b="1"/>
              <a:t>PRESENTER:</a:t>
            </a:r>
            <a:r>
              <a:rPr lang="en-US" b="0"/>
              <a:t> Leah</a:t>
            </a:r>
            <a:br>
              <a:rPr lang="en-US"/>
            </a:br>
            <a:endParaRPr lang="en-US"/>
          </a:p>
          <a:p>
            <a:r>
              <a:rPr lang="en-US"/>
              <a:t>Everything syncs overnight</a:t>
            </a:r>
          </a:p>
          <a:p>
            <a:endParaRPr lang="en-US"/>
          </a:p>
          <a:p>
            <a:r>
              <a:rPr lang="en-US"/>
              <a:t>Link to job aid</a:t>
            </a:r>
          </a:p>
        </p:txBody>
      </p:sp>
      <p:sp>
        <p:nvSpPr>
          <p:cNvPr id="4" name="Slide Number Placeholder 3">
            <a:extLst>
              <a:ext uri="{FF2B5EF4-FFF2-40B4-BE49-F238E27FC236}">
                <a16:creationId xmlns:a16="http://schemas.microsoft.com/office/drawing/2014/main" id="{565CBE9A-67A9-3F1C-7B91-2A02164511F6}"/>
              </a:ext>
            </a:extLst>
          </p:cNvPr>
          <p:cNvSpPr>
            <a:spLocks noGrp="1"/>
          </p:cNvSpPr>
          <p:nvPr>
            <p:ph type="sldNum" sz="quarter" idx="5"/>
          </p:nvPr>
        </p:nvSpPr>
        <p:spPr/>
        <p:txBody>
          <a:bodyPr/>
          <a:lstStyle/>
          <a:p>
            <a:fld id="{8E7301BA-A21B-0C4E-9D17-F58B51CAED0E}" type="slidenum">
              <a:rPr lang="en-US" smtClean="0"/>
              <a:t>25</a:t>
            </a:fld>
            <a:endParaRPr lang="en-US"/>
          </a:p>
        </p:txBody>
      </p:sp>
    </p:spTree>
    <p:extLst>
      <p:ext uri="{BB962C8B-B14F-4D97-AF65-F5344CB8AC3E}">
        <p14:creationId xmlns:p14="http://schemas.microsoft.com/office/powerpoint/2010/main" val="3927872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C398D-9FD1-516A-9B94-CE8F0A5E27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A5185F-87BD-019D-4783-617E7EFD79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D2FEB1-E76C-4E77-36E8-01295A5CD1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B42FDA-8046-B422-C8E1-BE2AAC767F92}"/>
              </a:ext>
            </a:extLst>
          </p:cNvPr>
          <p:cNvSpPr>
            <a:spLocks noGrp="1"/>
          </p:cNvSpPr>
          <p:nvPr>
            <p:ph type="sldNum" sz="quarter" idx="5"/>
          </p:nvPr>
        </p:nvSpPr>
        <p:spPr/>
        <p:txBody>
          <a:bodyPr/>
          <a:lstStyle/>
          <a:p>
            <a:fld id="{8E7301BA-A21B-0C4E-9D17-F58B51CAED0E}" type="slidenum">
              <a:rPr lang="en-US" smtClean="0"/>
              <a:t>26</a:t>
            </a:fld>
            <a:endParaRPr lang="en-US"/>
          </a:p>
        </p:txBody>
      </p:sp>
    </p:spTree>
    <p:extLst>
      <p:ext uri="{BB962C8B-B14F-4D97-AF65-F5344CB8AC3E}">
        <p14:creationId xmlns:p14="http://schemas.microsoft.com/office/powerpoint/2010/main" val="302455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F27C0-DB88-92F2-A5CC-150CA33412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56CE97-ACC2-C2FB-5466-B0D168FF8E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6F3343-D204-C42A-19EC-ECC712076EA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CF8D0C7-0E7C-8B9E-6A61-A455A420D047}"/>
              </a:ext>
            </a:extLst>
          </p:cNvPr>
          <p:cNvSpPr>
            <a:spLocks noGrp="1"/>
          </p:cNvSpPr>
          <p:nvPr>
            <p:ph type="sldNum" sz="quarter" idx="5"/>
          </p:nvPr>
        </p:nvSpPr>
        <p:spPr/>
        <p:txBody>
          <a:bodyPr/>
          <a:lstStyle/>
          <a:p>
            <a:fld id="{8E7301BA-A21B-0C4E-9D17-F58B51CAED0E}" type="slidenum">
              <a:rPr lang="en-US" smtClean="0"/>
              <a:t>27</a:t>
            </a:fld>
            <a:endParaRPr lang="en-US"/>
          </a:p>
        </p:txBody>
      </p:sp>
    </p:spTree>
    <p:extLst>
      <p:ext uri="{BB962C8B-B14F-4D97-AF65-F5344CB8AC3E}">
        <p14:creationId xmlns:p14="http://schemas.microsoft.com/office/powerpoint/2010/main" val="2247116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DE20F-7F66-8CF7-83C1-5BBC7A3512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A56FFA-E933-5686-B730-D2B0C30A0A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54F8D3-27EB-0427-444A-5A34DB0875C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24933D6-AE20-42D4-07D8-BBA4DABCBF1C}"/>
              </a:ext>
            </a:extLst>
          </p:cNvPr>
          <p:cNvSpPr>
            <a:spLocks noGrp="1"/>
          </p:cNvSpPr>
          <p:nvPr>
            <p:ph type="sldNum" sz="quarter" idx="5"/>
          </p:nvPr>
        </p:nvSpPr>
        <p:spPr/>
        <p:txBody>
          <a:bodyPr/>
          <a:lstStyle/>
          <a:p>
            <a:fld id="{8E7301BA-A21B-0C4E-9D17-F58B51CAED0E}" type="slidenum">
              <a:rPr lang="en-US" smtClean="0"/>
              <a:t>28</a:t>
            </a:fld>
            <a:endParaRPr lang="en-US"/>
          </a:p>
        </p:txBody>
      </p:sp>
    </p:spTree>
    <p:extLst>
      <p:ext uri="{BB962C8B-B14F-4D97-AF65-F5344CB8AC3E}">
        <p14:creationId xmlns:p14="http://schemas.microsoft.com/office/powerpoint/2010/main" val="1001410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479BE-B960-0F17-A27E-B2E4D0A725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BF6B8F-261F-6B2E-B631-036149B08F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8C883E-4B8A-4819-0351-5C5EC479F35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A67F7B-3D01-1218-1FAE-0510F4373740}"/>
              </a:ext>
            </a:extLst>
          </p:cNvPr>
          <p:cNvSpPr>
            <a:spLocks noGrp="1"/>
          </p:cNvSpPr>
          <p:nvPr>
            <p:ph type="sldNum" sz="quarter" idx="5"/>
          </p:nvPr>
        </p:nvSpPr>
        <p:spPr/>
        <p:txBody>
          <a:bodyPr/>
          <a:lstStyle/>
          <a:p>
            <a:fld id="{8E7301BA-A21B-0C4E-9D17-F58B51CAED0E}" type="slidenum">
              <a:rPr lang="en-US" smtClean="0"/>
              <a:t>29</a:t>
            </a:fld>
            <a:endParaRPr lang="en-US"/>
          </a:p>
        </p:txBody>
      </p:sp>
    </p:spTree>
    <p:extLst>
      <p:ext uri="{BB962C8B-B14F-4D97-AF65-F5344CB8AC3E}">
        <p14:creationId xmlns:p14="http://schemas.microsoft.com/office/powerpoint/2010/main" val="2563325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6F732-9F21-D4A2-517C-B5144A3510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A1D556-5E11-77B7-CC19-A215360681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39D8AD-3369-E558-9515-A28836C43026}"/>
              </a:ext>
            </a:extLst>
          </p:cNvPr>
          <p:cNvSpPr>
            <a:spLocks noGrp="1"/>
          </p:cNvSpPr>
          <p:nvPr>
            <p:ph type="body" idx="1"/>
          </p:nvPr>
        </p:nvSpPr>
        <p:spPr/>
        <p:txBody>
          <a:bodyPr/>
          <a:lstStyle/>
          <a:p>
            <a:r>
              <a:rPr lang="en-US" dirty="0"/>
              <a:t>Before we get started, here is a list of acronyms you may hear during the presentation and what they mean. </a:t>
            </a:r>
          </a:p>
        </p:txBody>
      </p:sp>
      <p:sp>
        <p:nvSpPr>
          <p:cNvPr id="4" name="Slide Number Placeholder 3">
            <a:extLst>
              <a:ext uri="{FF2B5EF4-FFF2-40B4-BE49-F238E27FC236}">
                <a16:creationId xmlns:a16="http://schemas.microsoft.com/office/drawing/2014/main" id="{1C25810C-79E4-EB7D-F638-1A5B5FA0C1CE}"/>
              </a:ext>
            </a:extLst>
          </p:cNvPr>
          <p:cNvSpPr>
            <a:spLocks noGrp="1"/>
          </p:cNvSpPr>
          <p:nvPr>
            <p:ph type="sldNum" sz="quarter" idx="5"/>
          </p:nvPr>
        </p:nvSpPr>
        <p:spPr/>
        <p:txBody>
          <a:bodyPr/>
          <a:lstStyle/>
          <a:p>
            <a:fld id="{8E7301BA-A21B-0C4E-9D17-F58B51CAED0E}" type="slidenum">
              <a:rPr lang="en-US" smtClean="0"/>
              <a:t>3</a:t>
            </a:fld>
            <a:endParaRPr lang="en-US"/>
          </a:p>
        </p:txBody>
      </p:sp>
    </p:spTree>
    <p:extLst>
      <p:ext uri="{BB962C8B-B14F-4D97-AF65-F5344CB8AC3E}">
        <p14:creationId xmlns:p14="http://schemas.microsoft.com/office/powerpoint/2010/main" val="34673898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64B6D-5E7B-A6E8-348D-A40528E79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6E3120-0D25-E8E0-A28E-C73932CC7E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65EBB-F910-81AE-7533-6A38E0BC67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CCA1440-5BA3-7A56-FC44-72FE80DC61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7301BA-A21B-0C4E-9D17-F58B51CAED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4665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19EF6-1F8F-FA4D-C4A8-12C95FB586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7C3578-FCF6-F267-C5FC-BB6061B05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140CA4-9244-CC81-4495-F5D09EB887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6FCEFD-D763-AFC6-E4CF-8455C4646A6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7301BA-A21B-0C4E-9D17-F58B51CAED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2553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D7D32-187F-0AFD-363B-49E175276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F72C14-2963-C5A0-822C-00EC3205A0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CDF22D-AF03-37ED-CB87-065851D9AB9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520F03-7DA5-E396-80DC-ECB27D72C1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7301BA-A21B-0C4E-9D17-F58B51CAED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895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3DF0C-A894-4F5C-A9D0-4227DAE49E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3D9BFC-F88C-7190-BDC5-3A5162059F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7C8DCB-C50D-482C-1D63-C03BDFFEED8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96629C-5CE8-D57A-1BB6-FDCBE5DE785E}"/>
              </a:ext>
            </a:extLst>
          </p:cNvPr>
          <p:cNvSpPr>
            <a:spLocks noGrp="1"/>
          </p:cNvSpPr>
          <p:nvPr>
            <p:ph type="sldNum" sz="quarter" idx="5"/>
          </p:nvPr>
        </p:nvSpPr>
        <p:spPr/>
        <p:txBody>
          <a:bodyPr/>
          <a:lstStyle/>
          <a:p>
            <a:fld id="{8E7301BA-A21B-0C4E-9D17-F58B51CAED0E}" type="slidenum">
              <a:rPr lang="en-US" smtClean="0"/>
              <a:t>33</a:t>
            </a:fld>
            <a:endParaRPr lang="en-US"/>
          </a:p>
        </p:txBody>
      </p:sp>
    </p:spTree>
    <p:extLst>
      <p:ext uri="{BB962C8B-B14F-4D97-AF65-F5344CB8AC3E}">
        <p14:creationId xmlns:p14="http://schemas.microsoft.com/office/powerpoint/2010/main" val="5039130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BA3F0-E377-FFDC-953D-7497A3DCFA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A1385C-DA24-8142-8900-E8B5911AAD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EF97B6-11F5-AFA0-0584-583B1698D1A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FF6760-089E-E6B2-6E1C-451B61404C7A}"/>
              </a:ext>
            </a:extLst>
          </p:cNvPr>
          <p:cNvSpPr>
            <a:spLocks noGrp="1"/>
          </p:cNvSpPr>
          <p:nvPr>
            <p:ph type="sldNum" sz="quarter" idx="5"/>
          </p:nvPr>
        </p:nvSpPr>
        <p:spPr/>
        <p:txBody>
          <a:bodyPr/>
          <a:lstStyle/>
          <a:p>
            <a:fld id="{8E7301BA-A21B-0C4E-9D17-F58B51CAED0E}" type="slidenum">
              <a:rPr lang="en-US" smtClean="0"/>
              <a:t>34</a:t>
            </a:fld>
            <a:endParaRPr lang="en-US"/>
          </a:p>
        </p:txBody>
      </p:sp>
    </p:spTree>
    <p:extLst>
      <p:ext uri="{BB962C8B-B14F-4D97-AF65-F5344CB8AC3E}">
        <p14:creationId xmlns:p14="http://schemas.microsoft.com/office/powerpoint/2010/main" val="10250422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BEC36-4502-00DC-6E23-0790347792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3555FB-74E2-F72D-6B86-B4498F8C30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AFD24D-FBF0-4CDD-2B13-40715273635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0B2F48-D722-A73F-A2A3-27480555E1DD}"/>
              </a:ext>
            </a:extLst>
          </p:cNvPr>
          <p:cNvSpPr>
            <a:spLocks noGrp="1"/>
          </p:cNvSpPr>
          <p:nvPr>
            <p:ph type="sldNum" sz="quarter" idx="5"/>
          </p:nvPr>
        </p:nvSpPr>
        <p:spPr/>
        <p:txBody>
          <a:bodyPr/>
          <a:lstStyle/>
          <a:p>
            <a:fld id="{8E7301BA-A21B-0C4E-9D17-F58B51CAED0E}" type="slidenum">
              <a:rPr lang="en-US" smtClean="0"/>
              <a:t>35</a:t>
            </a:fld>
            <a:endParaRPr lang="en-US"/>
          </a:p>
        </p:txBody>
      </p:sp>
    </p:spTree>
    <p:extLst>
      <p:ext uri="{BB962C8B-B14F-4D97-AF65-F5344CB8AC3E}">
        <p14:creationId xmlns:p14="http://schemas.microsoft.com/office/powerpoint/2010/main" val="36515885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t>Provider Resources:</a:t>
            </a:r>
            <a:endParaRPr lang="en-US">
              <a:ea typeface="Calibri"/>
              <a:cs typeface="Calibri"/>
            </a:endParaRPr>
          </a:p>
          <a:p>
            <a:r>
              <a:rPr lang="en-US"/>
              <a:t>We want to make sure you are aware of the resources available to you as a provider. </a:t>
            </a:r>
            <a:endParaRPr lang="en-US">
              <a:cs typeface="Calibri"/>
            </a:endParaRPr>
          </a:p>
          <a:p>
            <a:endParaRPr lang="en-US"/>
          </a:p>
          <a:p>
            <a:r>
              <a:rPr lang="en-US" u="sng"/>
              <a:t>HHAeXchange Support:</a:t>
            </a:r>
            <a:endParaRPr lang="en-US" u="sng">
              <a:ea typeface="Calibri"/>
              <a:cs typeface="Calibri"/>
            </a:endParaRPr>
          </a:p>
          <a:p>
            <a:r>
              <a:rPr lang="en-US"/>
              <a:t>If you have any specific questions that you need assistance with, you can reach out to our </a:t>
            </a:r>
            <a:r>
              <a:rPr lang="en-US" err="1"/>
              <a:t>HHAeXchange</a:t>
            </a:r>
            <a:r>
              <a:rPr lang="en-US"/>
              <a:t> support team by utilizing the client support portal, sending us an e-mail or by calling us at the number provided. </a:t>
            </a:r>
            <a:r>
              <a:rPr lang="en-US" b="0" i="0" u="none" strike="noStrike">
                <a:solidFill>
                  <a:srgbClr val="000000"/>
                </a:solidFill>
                <a:effectLst/>
                <a:latin typeface="Calibri"/>
                <a:cs typeface="Calibri"/>
              </a:rPr>
              <a:t>To access the client support portal, simply click on the "Support Center" option located at the top right corner of your </a:t>
            </a:r>
            <a:r>
              <a:rPr lang="en-US" b="0" i="0" u="none" strike="noStrike" err="1">
                <a:solidFill>
                  <a:srgbClr val="000000"/>
                </a:solidFill>
                <a:effectLst/>
                <a:latin typeface="Calibri"/>
                <a:cs typeface="Calibri"/>
              </a:rPr>
              <a:t>HHAeXchange</a:t>
            </a:r>
            <a:r>
              <a:rPr lang="en-US" b="0" i="0" u="none" strike="noStrike">
                <a:solidFill>
                  <a:srgbClr val="000000"/>
                </a:solidFill>
                <a:effectLst/>
                <a:latin typeface="Calibri"/>
                <a:cs typeface="Calibri"/>
              </a:rPr>
              <a:t> portal. Within the support portal, you'll find various channels through which you can reach out to our support team and conveniently manage all your tickets in a centralized location.</a:t>
            </a:r>
            <a:endParaRPr lang="en-US" b="0" i="0" u="none" strike="noStrike">
              <a:solidFill>
                <a:srgbClr val="000000"/>
              </a:solidFill>
              <a:effectLst/>
              <a:latin typeface="Calibri"/>
              <a:ea typeface="Calibri"/>
              <a:cs typeface="Calibri"/>
            </a:endParaRPr>
          </a:p>
          <a:p>
            <a:endParaRPr lang="en-US"/>
          </a:p>
          <a:p>
            <a:r>
              <a:rPr lang="en-US" u="sng"/>
              <a:t>Illinois Home Health Support:</a:t>
            </a:r>
            <a:endParaRPr lang="en-US" u="sng">
              <a:ea typeface="Calibri"/>
              <a:cs typeface="Calibri"/>
            </a:endParaRPr>
          </a:p>
          <a:p>
            <a:r>
              <a:rPr lang="en-US"/>
              <a:t>For any questions directed to Illinois Home Health, please make sure to utilize the two emails provided on this slide. </a:t>
            </a:r>
            <a:endParaRPr lang="en-US">
              <a:cs typeface="Calibri"/>
            </a:endParaRPr>
          </a:p>
          <a:p>
            <a:endParaRPr lang="en-US"/>
          </a:p>
          <a:p>
            <a:r>
              <a:rPr lang="en-US" u="sng"/>
              <a:t>Conclusion</a:t>
            </a:r>
            <a:r>
              <a:rPr lang="en-US"/>
              <a:t>:</a:t>
            </a:r>
            <a:endParaRPr lang="en-US">
              <a:ea typeface="Calibri"/>
              <a:cs typeface="Calibri"/>
            </a:endParaRPr>
          </a:p>
          <a:p>
            <a:r>
              <a:rPr lang="en-US"/>
              <a:t>That brings us to the end of our webinar. We would like to thank everyone for joining us today and hope that you found this information helpful for our Go Live. If you have all your questions answered, you are welcome to leave the webinar. If you still have questions, please use the Q&amp;A button at the bottom of your screen to ask them. We have a team of panelists here to help answer those questions. We will keep the webinar running until we have responded to everyone.</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8E7301BA-A21B-0C4E-9D17-F58B51CAED0E}" type="slidenum">
              <a:rPr lang="en-US" smtClean="0"/>
              <a:t>36</a:t>
            </a:fld>
            <a:endParaRPr lang="en-US"/>
          </a:p>
        </p:txBody>
      </p:sp>
    </p:spTree>
    <p:extLst>
      <p:ext uri="{BB962C8B-B14F-4D97-AF65-F5344CB8AC3E}">
        <p14:creationId xmlns:p14="http://schemas.microsoft.com/office/powerpoint/2010/main" val="4234292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7301BA-A21B-0C4E-9D17-F58B51CAED0E}" type="slidenum">
              <a:rPr lang="en-US" smtClean="0"/>
              <a:t>37</a:t>
            </a:fld>
            <a:endParaRPr lang="en-US"/>
          </a:p>
        </p:txBody>
      </p:sp>
    </p:spTree>
    <p:extLst>
      <p:ext uri="{BB962C8B-B14F-4D97-AF65-F5344CB8AC3E}">
        <p14:creationId xmlns:p14="http://schemas.microsoft.com/office/powerpoint/2010/main" val="21935720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7301BA-A21B-0C4E-9D17-F58B51CAED0E}" type="slidenum">
              <a:rPr lang="en-US" smtClean="0"/>
              <a:t>38</a:t>
            </a:fld>
            <a:endParaRPr lang="en-US"/>
          </a:p>
        </p:txBody>
      </p:sp>
    </p:spTree>
    <p:extLst>
      <p:ext uri="{BB962C8B-B14F-4D97-AF65-F5344CB8AC3E}">
        <p14:creationId xmlns:p14="http://schemas.microsoft.com/office/powerpoint/2010/main" val="1571622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be going over the following topics, starting with an Intro to EVV and what EDI means, then we’ll talk about Getting Started with </a:t>
            </a:r>
            <a:r>
              <a:rPr lang="en-US" dirty="0" err="1"/>
              <a:t>HHaeXchange</a:t>
            </a:r>
            <a:r>
              <a:rPr lang="en-US" dirty="0"/>
              <a:t> as an EDI provider if you have not already gotten your integration started. After that, we’ll discuss what the roles are of the different stakeholders involved with successful data transmission. We’ll go over FAQs and Managing Visit import rejections and then finally we’ll cover some helpful resources. As mentioned before, please use the Q&amp;A box if you have questions about the content of the presentation. If you have questions about your visits specifically, please submit a ticket to our Technical Customer Care team. There is information on how to do that at the end of this webinar.</a:t>
            </a:r>
          </a:p>
        </p:txBody>
      </p:sp>
      <p:sp>
        <p:nvSpPr>
          <p:cNvPr id="4" name="Slide Number Placeholder 3"/>
          <p:cNvSpPr>
            <a:spLocks noGrp="1"/>
          </p:cNvSpPr>
          <p:nvPr>
            <p:ph type="sldNum" sz="quarter" idx="5"/>
          </p:nvPr>
        </p:nvSpPr>
        <p:spPr/>
        <p:txBody>
          <a:bodyPr/>
          <a:lstStyle/>
          <a:p>
            <a:fld id="{8E7301BA-A21B-0C4E-9D17-F58B51CAED0E}" type="slidenum">
              <a:rPr lang="en-US" smtClean="0"/>
              <a:t>4</a:t>
            </a:fld>
            <a:endParaRPr lang="en-US"/>
          </a:p>
        </p:txBody>
      </p:sp>
    </p:spTree>
    <p:extLst>
      <p:ext uri="{BB962C8B-B14F-4D97-AF65-F5344CB8AC3E}">
        <p14:creationId xmlns:p14="http://schemas.microsoft.com/office/powerpoint/2010/main" val="936340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an intro to EVV and EDI</a:t>
            </a:r>
          </a:p>
        </p:txBody>
      </p:sp>
      <p:sp>
        <p:nvSpPr>
          <p:cNvPr id="4" name="Slide Number Placeholder 3"/>
          <p:cNvSpPr>
            <a:spLocks noGrp="1"/>
          </p:cNvSpPr>
          <p:nvPr>
            <p:ph type="sldNum" sz="quarter" idx="5"/>
          </p:nvPr>
        </p:nvSpPr>
        <p:spPr/>
        <p:txBody>
          <a:bodyPr/>
          <a:lstStyle/>
          <a:p>
            <a:fld id="{8E7301BA-A21B-0C4E-9D17-F58B51CAED0E}" type="slidenum">
              <a:rPr lang="en-US" smtClean="0"/>
              <a:t>5</a:t>
            </a:fld>
            <a:endParaRPr lang="en-US"/>
          </a:p>
        </p:txBody>
      </p:sp>
    </p:spTree>
    <p:extLst>
      <p:ext uri="{BB962C8B-B14F-4D97-AF65-F5344CB8AC3E}">
        <p14:creationId xmlns:p14="http://schemas.microsoft.com/office/powerpoint/2010/main" val="2071026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the basics, what is EVV and why is it important. </a:t>
            </a:r>
          </a:p>
        </p:txBody>
      </p:sp>
      <p:sp>
        <p:nvSpPr>
          <p:cNvPr id="4" name="Slide Number Placeholder 3"/>
          <p:cNvSpPr>
            <a:spLocks noGrp="1"/>
          </p:cNvSpPr>
          <p:nvPr>
            <p:ph type="sldNum" sz="quarter" idx="5"/>
          </p:nvPr>
        </p:nvSpPr>
        <p:spPr/>
        <p:txBody>
          <a:bodyPr/>
          <a:lstStyle/>
          <a:p>
            <a:fld id="{8E7301BA-A21B-0C4E-9D17-F58B51CAED0E}" type="slidenum">
              <a:rPr lang="en-US" smtClean="0"/>
              <a:t>6</a:t>
            </a:fld>
            <a:endParaRPr lang="en-US"/>
          </a:p>
        </p:txBody>
      </p:sp>
    </p:spTree>
    <p:extLst>
      <p:ext uri="{BB962C8B-B14F-4D97-AF65-F5344CB8AC3E}">
        <p14:creationId xmlns:p14="http://schemas.microsoft.com/office/powerpoint/2010/main" val="2467026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00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8E7301BA-A21B-0C4E-9D17-F58B51CAED0E}" type="slidenum">
              <a:rPr lang="en-US" smtClean="0"/>
              <a:t>7</a:t>
            </a:fld>
            <a:endParaRPr lang="en-US"/>
          </a:p>
        </p:txBody>
      </p:sp>
    </p:spTree>
    <p:extLst>
      <p:ext uri="{BB962C8B-B14F-4D97-AF65-F5344CB8AC3E}">
        <p14:creationId xmlns:p14="http://schemas.microsoft.com/office/powerpoint/2010/main" val="1525251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77A4A-0C62-B0D1-38FC-4DD1D71450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B96FB-501A-64AC-CE2B-9C9F415CAE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20C19F-0747-342F-8DD4-5BE895829421}"/>
              </a:ext>
            </a:extLst>
          </p:cNvPr>
          <p:cNvSpPr>
            <a:spLocks noGrp="1"/>
          </p:cNvSpPr>
          <p:nvPr>
            <p:ph type="body" idx="1"/>
          </p:nvPr>
        </p:nvSpPr>
        <p:spPr/>
        <p:txBody>
          <a:bodyPr/>
          <a:lstStyle/>
          <a:p>
            <a:r>
              <a:rPr lang="en-US"/>
              <a:t>Colby speak to this</a:t>
            </a:r>
          </a:p>
        </p:txBody>
      </p:sp>
      <p:sp>
        <p:nvSpPr>
          <p:cNvPr id="4" name="Slide Number Placeholder 3">
            <a:extLst>
              <a:ext uri="{FF2B5EF4-FFF2-40B4-BE49-F238E27FC236}">
                <a16:creationId xmlns:a16="http://schemas.microsoft.com/office/drawing/2014/main" id="{1DA928DF-E189-AF29-C87A-BF74F9233087}"/>
              </a:ext>
            </a:extLst>
          </p:cNvPr>
          <p:cNvSpPr>
            <a:spLocks noGrp="1"/>
          </p:cNvSpPr>
          <p:nvPr>
            <p:ph type="sldNum" sz="quarter" idx="5"/>
          </p:nvPr>
        </p:nvSpPr>
        <p:spPr/>
        <p:txBody>
          <a:bodyPr/>
          <a:lstStyle/>
          <a:p>
            <a:fld id="{8E7301BA-A21B-0C4E-9D17-F58B51CAED0E}" type="slidenum">
              <a:rPr lang="en-US" smtClean="0"/>
              <a:t>8</a:t>
            </a:fld>
            <a:endParaRPr lang="en-US"/>
          </a:p>
        </p:txBody>
      </p:sp>
    </p:spTree>
    <p:extLst>
      <p:ext uri="{BB962C8B-B14F-4D97-AF65-F5344CB8AC3E}">
        <p14:creationId xmlns:p14="http://schemas.microsoft.com/office/powerpoint/2010/main" val="3828247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DBC97-FE40-4CEC-5F31-EA78DE113A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8EF0F9-2818-F337-13F4-8E6693F1A8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BF9EF8-AB69-4659-D000-5A07DD611E1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Colby speak to this</a:t>
            </a:r>
          </a:p>
          <a:p>
            <a:endParaRPr lang="en-US">
              <a:latin typeface="Calibri" panose="020F0502020204030204" pitchFamily="34" charset="0"/>
              <a:ea typeface="Calibri" panose="020F0502020204030204" pitchFamily="34" charset="0"/>
              <a:cs typeface="Calibri"/>
            </a:endParaRPr>
          </a:p>
        </p:txBody>
      </p:sp>
      <p:sp>
        <p:nvSpPr>
          <p:cNvPr id="4" name="Slide Number Placeholder 3">
            <a:extLst>
              <a:ext uri="{FF2B5EF4-FFF2-40B4-BE49-F238E27FC236}">
                <a16:creationId xmlns:a16="http://schemas.microsoft.com/office/drawing/2014/main" id="{7032FA33-B2E7-F598-952E-553E1E370B59}"/>
              </a:ext>
            </a:extLst>
          </p:cNvPr>
          <p:cNvSpPr>
            <a:spLocks noGrp="1"/>
          </p:cNvSpPr>
          <p:nvPr>
            <p:ph type="sldNum" sz="quarter" idx="5"/>
          </p:nvPr>
        </p:nvSpPr>
        <p:spPr/>
        <p:txBody>
          <a:bodyPr/>
          <a:lstStyle/>
          <a:p>
            <a:fld id="{8E7301BA-A21B-0C4E-9D17-F58B51CAED0E}" type="slidenum">
              <a:rPr lang="en-US" smtClean="0"/>
              <a:t>9</a:t>
            </a:fld>
            <a:endParaRPr lang="en-US"/>
          </a:p>
        </p:txBody>
      </p:sp>
    </p:spTree>
    <p:extLst>
      <p:ext uri="{BB962C8B-B14F-4D97-AF65-F5344CB8AC3E}">
        <p14:creationId xmlns:p14="http://schemas.microsoft.com/office/powerpoint/2010/main" val="2112976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C3A06-F471-A4C5-8E87-938C877EE7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DFD73B-B4B9-887E-6991-BE8F8F95EA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0111AB-2426-1217-845E-7F3D486E1E54}"/>
              </a:ext>
            </a:extLst>
          </p:cNvPr>
          <p:cNvSpPr>
            <a:spLocks noGrp="1"/>
          </p:cNvSpPr>
          <p:nvPr>
            <p:ph type="dt" sz="half" idx="10"/>
          </p:nvPr>
        </p:nvSpPr>
        <p:spPr/>
        <p:txBody>
          <a:bodyPr/>
          <a:lstStyle/>
          <a:p>
            <a:fld id="{9FC9E27C-DA7D-EC49-8D75-0FC72DBE3101}" type="datetime1">
              <a:rPr lang="en-US" smtClean="0"/>
              <a:t>5/19/2025</a:t>
            </a:fld>
            <a:endParaRPr lang="en-US"/>
          </a:p>
        </p:txBody>
      </p:sp>
      <p:sp>
        <p:nvSpPr>
          <p:cNvPr id="5" name="Footer Placeholder 4">
            <a:extLst>
              <a:ext uri="{FF2B5EF4-FFF2-40B4-BE49-F238E27FC236}">
                <a16:creationId xmlns:a16="http://schemas.microsoft.com/office/drawing/2014/main" id="{C8FA7898-1186-689F-DEB7-6500D45FBC88}"/>
              </a:ext>
            </a:extLst>
          </p:cNvPr>
          <p:cNvSpPr>
            <a:spLocks noGrp="1"/>
          </p:cNvSpPr>
          <p:nvPr>
            <p:ph type="ftr" sz="quarter" idx="11"/>
          </p:nvPr>
        </p:nvSpPr>
        <p:spPr/>
        <p:txBody>
          <a:bodyPr/>
          <a:lstStyle/>
          <a:p>
            <a:r>
              <a:rPr lang="en-US"/>
              <a:t>HHAeXchange.com</a:t>
            </a:r>
          </a:p>
        </p:txBody>
      </p:sp>
      <p:sp>
        <p:nvSpPr>
          <p:cNvPr id="6" name="Slide Number Placeholder 5">
            <a:extLst>
              <a:ext uri="{FF2B5EF4-FFF2-40B4-BE49-F238E27FC236}">
                <a16:creationId xmlns:a16="http://schemas.microsoft.com/office/drawing/2014/main" id="{EC79B59C-416C-5542-7D1D-64E65BC0EE70}"/>
              </a:ext>
            </a:extLst>
          </p:cNvPr>
          <p:cNvSpPr>
            <a:spLocks noGrp="1"/>
          </p:cNvSpPr>
          <p:nvPr>
            <p:ph type="sldNum" sz="quarter" idx="12"/>
          </p:nvPr>
        </p:nvSpPr>
        <p:spPr/>
        <p:txBody>
          <a:bodyPr/>
          <a:lstStyle/>
          <a:p>
            <a:fld id="{BC7E7E6F-F638-CD49-8945-BA6D25B36006}" type="slidenum">
              <a:rPr lang="en-US" smtClean="0"/>
              <a:t>‹#›</a:t>
            </a:fld>
            <a:endParaRPr lang="en-US"/>
          </a:p>
        </p:txBody>
      </p:sp>
    </p:spTree>
    <p:extLst>
      <p:ext uri="{BB962C8B-B14F-4D97-AF65-F5344CB8AC3E}">
        <p14:creationId xmlns:p14="http://schemas.microsoft.com/office/powerpoint/2010/main" val="125970419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2BE39-F69A-432E-297A-83D5AABE1D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763566-FFD1-F61B-819E-94B063DDBD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ACBECA-E239-08B2-EE7C-CD154F1C4067}"/>
              </a:ext>
            </a:extLst>
          </p:cNvPr>
          <p:cNvSpPr>
            <a:spLocks noGrp="1"/>
          </p:cNvSpPr>
          <p:nvPr>
            <p:ph type="dt" sz="half" idx="10"/>
          </p:nvPr>
        </p:nvSpPr>
        <p:spPr/>
        <p:txBody>
          <a:bodyPr/>
          <a:lstStyle/>
          <a:p>
            <a:fld id="{9FC9E27C-DA7D-EC49-8D75-0FC72DBE3101}" type="datetime1">
              <a:rPr lang="en-US" smtClean="0"/>
              <a:t>5/19/2025</a:t>
            </a:fld>
            <a:endParaRPr lang="en-US"/>
          </a:p>
        </p:txBody>
      </p:sp>
      <p:sp>
        <p:nvSpPr>
          <p:cNvPr id="5" name="Footer Placeholder 4">
            <a:extLst>
              <a:ext uri="{FF2B5EF4-FFF2-40B4-BE49-F238E27FC236}">
                <a16:creationId xmlns:a16="http://schemas.microsoft.com/office/drawing/2014/main" id="{E7CC94CF-014B-0566-8E54-D1DF5A55343F}"/>
              </a:ext>
            </a:extLst>
          </p:cNvPr>
          <p:cNvSpPr>
            <a:spLocks noGrp="1"/>
          </p:cNvSpPr>
          <p:nvPr>
            <p:ph type="ftr" sz="quarter" idx="11"/>
          </p:nvPr>
        </p:nvSpPr>
        <p:spPr/>
        <p:txBody>
          <a:bodyPr/>
          <a:lstStyle/>
          <a:p>
            <a:r>
              <a:rPr lang="en-US"/>
              <a:t>HHAeXchange.com</a:t>
            </a:r>
          </a:p>
        </p:txBody>
      </p:sp>
      <p:sp>
        <p:nvSpPr>
          <p:cNvPr id="6" name="Slide Number Placeholder 5">
            <a:extLst>
              <a:ext uri="{FF2B5EF4-FFF2-40B4-BE49-F238E27FC236}">
                <a16:creationId xmlns:a16="http://schemas.microsoft.com/office/drawing/2014/main" id="{0612345C-9AC0-487D-11BC-7D6215733A4F}"/>
              </a:ext>
            </a:extLst>
          </p:cNvPr>
          <p:cNvSpPr>
            <a:spLocks noGrp="1"/>
          </p:cNvSpPr>
          <p:nvPr>
            <p:ph type="sldNum" sz="quarter" idx="12"/>
          </p:nvPr>
        </p:nvSpPr>
        <p:spPr/>
        <p:txBody>
          <a:bodyPr/>
          <a:lstStyle/>
          <a:p>
            <a:fld id="{BC7E7E6F-F638-CD49-8945-BA6D25B36006}" type="slidenum">
              <a:rPr lang="en-US" smtClean="0"/>
              <a:t>‹#›</a:t>
            </a:fld>
            <a:endParaRPr lang="en-US"/>
          </a:p>
        </p:txBody>
      </p:sp>
    </p:spTree>
    <p:extLst>
      <p:ext uri="{BB962C8B-B14F-4D97-AF65-F5344CB8AC3E}">
        <p14:creationId xmlns:p14="http://schemas.microsoft.com/office/powerpoint/2010/main" val="2368295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9F3FA3-C8C1-A0C8-3483-6219767292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573256-CD60-6C90-D259-4FB3BC8CF2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AF601-26FA-3700-F8D1-70B3764FF5C2}"/>
              </a:ext>
            </a:extLst>
          </p:cNvPr>
          <p:cNvSpPr>
            <a:spLocks noGrp="1"/>
          </p:cNvSpPr>
          <p:nvPr>
            <p:ph type="dt" sz="half" idx="10"/>
          </p:nvPr>
        </p:nvSpPr>
        <p:spPr/>
        <p:txBody>
          <a:bodyPr/>
          <a:lstStyle/>
          <a:p>
            <a:fld id="{9FC9E27C-DA7D-EC49-8D75-0FC72DBE3101}" type="datetime1">
              <a:rPr lang="en-US" smtClean="0"/>
              <a:t>5/19/2025</a:t>
            </a:fld>
            <a:endParaRPr lang="en-US"/>
          </a:p>
        </p:txBody>
      </p:sp>
      <p:sp>
        <p:nvSpPr>
          <p:cNvPr id="5" name="Footer Placeholder 4">
            <a:extLst>
              <a:ext uri="{FF2B5EF4-FFF2-40B4-BE49-F238E27FC236}">
                <a16:creationId xmlns:a16="http://schemas.microsoft.com/office/drawing/2014/main" id="{66436E84-A7F2-F363-A282-E264F11E5AF4}"/>
              </a:ext>
            </a:extLst>
          </p:cNvPr>
          <p:cNvSpPr>
            <a:spLocks noGrp="1"/>
          </p:cNvSpPr>
          <p:nvPr>
            <p:ph type="ftr" sz="quarter" idx="11"/>
          </p:nvPr>
        </p:nvSpPr>
        <p:spPr/>
        <p:txBody>
          <a:bodyPr/>
          <a:lstStyle/>
          <a:p>
            <a:r>
              <a:rPr lang="en-US"/>
              <a:t>HHAeXchange.com</a:t>
            </a:r>
          </a:p>
        </p:txBody>
      </p:sp>
      <p:sp>
        <p:nvSpPr>
          <p:cNvPr id="6" name="Slide Number Placeholder 5">
            <a:extLst>
              <a:ext uri="{FF2B5EF4-FFF2-40B4-BE49-F238E27FC236}">
                <a16:creationId xmlns:a16="http://schemas.microsoft.com/office/drawing/2014/main" id="{2BA47A07-AA22-6784-A2FD-235DADC4AB38}"/>
              </a:ext>
            </a:extLst>
          </p:cNvPr>
          <p:cNvSpPr>
            <a:spLocks noGrp="1"/>
          </p:cNvSpPr>
          <p:nvPr>
            <p:ph type="sldNum" sz="quarter" idx="12"/>
          </p:nvPr>
        </p:nvSpPr>
        <p:spPr/>
        <p:txBody>
          <a:bodyPr/>
          <a:lstStyle/>
          <a:p>
            <a:fld id="{BC7E7E6F-F638-CD49-8945-BA6D25B36006}" type="slidenum">
              <a:rPr lang="en-US" smtClean="0"/>
              <a:t>‹#›</a:t>
            </a:fld>
            <a:endParaRPr lang="en-US"/>
          </a:p>
        </p:txBody>
      </p:sp>
    </p:spTree>
    <p:extLst>
      <p:ext uri="{BB962C8B-B14F-4D97-AF65-F5344CB8AC3E}">
        <p14:creationId xmlns:p14="http://schemas.microsoft.com/office/powerpoint/2010/main" val="173914966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age - Left Half v1">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424E19A-0FCD-591C-90B2-506E30C4A5FF}"/>
              </a:ext>
              <a:ext uri="{C183D7F6-B498-43B3-948B-1728B52AA6E4}">
                <adec:decorative xmlns:adec="http://schemas.microsoft.com/office/drawing/2017/decorative" val="1"/>
              </a:ext>
            </a:extLst>
          </p:cNvPr>
          <p:cNvGrpSpPr/>
          <p:nvPr userDrawn="1"/>
        </p:nvGrpSpPr>
        <p:grpSpPr>
          <a:xfrm>
            <a:off x="0" y="17940"/>
            <a:ext cx="11814578" cy="6858000"/>
            <a:chOff x="1" y="0"/>
            <a:chExt cx="11814578" cy="6858000"/>
          </a:xfrm>
        </p:grpSpPr>
        <p:pic>
          <p:nvPicPr>
            <p:cNvPr id="3" name="Picture 2">
              <a:extLst>
                <a:ext uri="{FF2B5EF4-FFF2-40B4-BE49-F238E27FC236}">
                  <a16:creationId xmlns:a16="http://schemas.microsoft.com/office/drawing/2014/main" id="{E85F1961-4D16-3F14-7716-B2B9F4F571C8}"/>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5486400" cy="6858000"/>
            </a:xfrm>
            <a:prstGeom prst="rect">
              <a:avLst/>
            </a:prstGeom>
          </p:spPr>
        </p:pic>
        <p:pic>
          <p:nvPicPr>
            <p:cNvPr id="2" name="Graphic 1">
              <a:extLst>
                <a:ext uri="{FF2B5EF4-FFF2-40B4-BE49-F238E27FC236}">
                  <a16:creationId xmlns:a16="http://schemas.microsoft.com/office/drawing/2014/main" id="{C10CD12E-110C-94E2-62EF-D7BC0B87A194}"/>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1128" t="34143" r="41154" b="34921"/>
            <a:stretch/>
          </p:blipFill>
          <p:spPr>
            <a:xfrm>
              <a:off x="11412548" y="314502"/>
              <a:ext cx="402031" cy="542421"/>
            </a:xfrm>
            <a:prstGeom prst="rect">
              <a:avLst/>
            </a:prstGeom>
          </p:spPr>
        </p:pic>
      </p:grpSp>
      <p:sp>
        <p:nvSpPr>
          <p:cNvPr id="5" name="Title 17">
            <a:extLst>
              <a:ext uri="{FF2B5EF4-FFF2-40B4-BE49-F238E27FC236}">
                <a16:creationId xmlns:a16="http://schemas.microsoft.com/office/drawing/2014/main" id="{930A20EA-6192-2DD1-825A-D1EC46393115}"/>
              </a:ext>
            </a:extLst>
          </p:cNvPr>
          <p:cNvSpPr>
            <a:spLocks noGrp="1"/>
          </p:cNvSpPr>
          <p:nvPr>
            <p:ph type="title" hasCustomPrompt="1"/>
          </p:nvPr>
        </p:nvSpPr>
        <p:spPr>
          <a:xfrm>
            <a:off x="359475" y="2256102"/>
            <a:ext cx="4788435" cy="1109793"/>
          </a:xfrm>
        </p:spPr>
        <p:txBody>
          <a:bodyPr/>
          <a:lstStyle>
            <a:lvl1pPr>
              <a:defRPr b="1">
                <a:solidFill>
                  <a:schemeClr val="bg1"/>
                </a:solidFill>
                <a:latin typeface="Lato" panose="020F0502020204030203" pitchFamily="34" charset="77"/>
              </a:defRPr>
            </a:lvl1pPr>
          </a:lstStyle>
          <a:p>
            <a:r>
              <a:rPr lang="en-US"/>
              <a:t>Title</a:t>
            </a:r>
          </a:p>
        </p:txBody>
      </p:sp>
      <p:sp>
        <p:nvSpPr>
          <p:cNvPr id="9" name="subtitle">
            <a:extLst>
              <a:ext uri="{FF2B5EF4-FFF2-40B4-BE49-F238E27FC236}">
                <a16:creationId xmlns:a16="http://schemas.microsoft.com/office/drawing/2014/main" id="{3FC4B7DA-1F01-3E76-3E35-EB5918C6CAA2}"/>
              </a:ext>
            </a:extLst>
          </p:cNvPr>
          <p:cNvSpPr>
            <a:spLocks noGrp="1"/>
          </p:cNvSpPr>
          <p:nvPr userDrawn="1">
            <p:ph type="body" sz="quarter" idx="16" hasCustomPrompt="1"/>
          </p:nvPr>
        </p:nvSpPr>
        <p:spPr>
          <a:xfrm>
            <a:off x="359475" y="3795655"/>
            <a:ext cx="4788827" cy="338859"/>
          </a:xfrm>
          <a:prstGeom prst="rect">
            <a:avLst/>
          </a:prstGeom>
        </p:spPr>
        <p:txBody>
          <a:bodyPr vert="horz">
            <a:noAutofit/>
          </a:bodyPr>
          <a:lstStyle>
            <a:lvl1pPr marL="0" indent="0" algn="ctr">
              <a:buNone/>
              <a:defRPr lang="en-US" sz="1800" b="0" i="1" kern="1200" cap="none" baseline="0" dirty="0" smtClean="0">
                <a:solidFill>
                  <a:srgbClr val="FFFFFF"/>
                </a:solidFill>
                <a:latin typeface="Lato Light" panose="020F0502020204030203" pitchFamily="34" charset="0"/>
                <a:ea typeface="Lato Light" panose="020F0502020204030203" pitchFamily="34" charset="0"/>
                <a:cs typeface="Lato Light" panose="020F0502020204030203" pitchFamily="34" charset="0"/>
              </a:defRPr>
            </a:lvl1pPr>
            <a:lvl2pPr marL="457189" indent="0">
              <a:buNone/>
              <a:defRPr sz="1600"/>
            </a:lvl2pPr>
            <a:lvl3pPr marL="914377" indent="0">
              <a:buNone/>
              <a:defRPr sz="1600"/>
            </a:lvl3pPr>
            <a:lvl4pPr marL="1371566" indent="0">
              <a:buNone/>
              <a:defRPr sz="1600"/>
            </a:lvl4pPr>
            <a:lvl5pPr marL="1828754" indent="0">
              <a:buNone/>
              <a:defRPr sz="1600"/>
            </a:lvl5pPr>
          </a:lstStyle>
          <a:p>
            <a:pPr lvl="0"/>
            <a:r>
              <a:rPr lang="en-US"/>
              <a:t>Subhead or Subtitle (Lato Light 18pt)</a:t>
            </a:r>
          </a:p>
        </p:txBody>
      </p:sp>
      <p:sp>
        <p:nvSpPr>
          <p:cNvPr id="15" name="body">
            <a:extLst>
              <a:ext uri="{FF2B5EF4-FFF2-40B4-BE49-F238E27FC236}">
                <a16:creationId xmlns:a16="http://schemas.microsoft.com/office/drawing/2014/main" id="{0A72FDA9-86C9-652E-CDA7-22FB9DF528AD}"/>
              </a:ext>
            </a:extLst>
          </p:cNvPr>
          <p:cNvSpPr>
            <a:spLocks noGrp="1"/>
          </p:cNvSpPr>
          <p:nvPr userDrawn="1">
            <p:ph type="body" sz="quarter" idx="22"/>
          </p:nvPr>
        </p:nvSpPr>
        <p:spPr>
          <a:xfrm>
            <a:off x="5835650" y="2243138"/>
            <a:ext cx="5975350" cy="3957637"/>
          </a:xfrm>
        </p:spPr>
        <p:txBody>
          <a:bodyPr/>
          <a:lstStyle>
            <a:lvl1pPr>
              <a:defRPr>
                <a:latin typeface="Lato" panose="020F0502020204030203" pitchFamily="34" charset="77"/>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pyright">
            <a:extLst>
              <a:ext uri="{FF2B5EF4-FFF2-40B4-BE49-F238E27FC236}">
                <a16:creationId xmlns:a16="http://schemas.microsoft.com/office/drawing/2014/main" id="{7DB29B24-1C8A-5FC7-2DC3-BAE1533999FF}"/>
              </a:ext>
            </a:extLst>
          </p:cNvPr>
          <p:cNvSpPr txBox="1"/>
          <p:nvPr userDrawn="1"/>
        </p:nvSpPr>
        <p:spPr>
          <a:xfrm>
            <a:off x="871557" y="6456847"/>
            <a:ext cx="1578904" cy="153888"/>
          </a:xfrm>
          <a:prstGeom prst="rect">
            <a:avLst/>
          </a:prstGeom>
          <a:noFill/>
        </p:spPr>
        <p:txBody>
          <a:bodyPr wrap="square" lIns="0" tIns="0" rIns="0" bIns="0"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2024 HHAeXchange </a:t>
            </a:r>
          </a:p>
        </p:txBody>
      </p:sp>
      <p:sp>
        <p:nvSpPr>
          <p:cNvPr id="11" name="Slide Number Placeholder 8">
            <a:extLst>
              <a:ext uri="{FF2B5EF4-FFF2-40B4-BE49-F238E27FC236}">
                <a16:creationId xmlns:a16="http://schemas.microsoft.com/office/drawing/2014/main" id="{4E8FFDC6-E837-1351-DD10-9FE79090173C}"/>
              </a:ext>
            </a:extLst>
          </p:cNvPr>
          <p:cNvSpPr>
            <a:spLocks noGrp="1"/>
          </p:cNvSpPr>
          <p:nvPr userDrawn="1">
            <p:ph type="sldNum" sz="quarter" idx="21"/>
          </p:nvPr>
        </p:nvSpPr>
        <p:spPr>
          <a:xfrm>
            <a:off x="9067060" y="6356350"/>
            <a:ext cx="2743200" cy="365125"/>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stStyle>
          <a:p>
            <a:fld id="{BC7E7E6F-F638-CD49-8945-BA6D25B36006}" type="slidenum">
              <a:rPr lang="en-US" smtClean="0"/>
              <a:pPr/>
              <a:t>‹#›</a:t>
            </a:fld>
            <a:endParaRPr lang="en-US"/>
          </a:p>
        </p:txBody>
      </p:sp>
    </p:spTree>
    <p:extLst>
      <p:ext uri="{BB962C8B-B14F-4D97-AF65-F5344CB8AC3E}">
        <p14:creationId xmlns:p14="http://schemas.microsoft.com/office/powerpoint/2010/main" val="3145465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 Full Page with no subhea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9E2833E-ADFE-0B20-4983-0F6596D1991B}"/>
              </a:ext>
              <a:ext uri="{C183D7F6-B498-43B3-948B-1728B52AA6E4}">
                <adec:decorative xmlns:adec="http://schemas.microsoft.com/office/drawing/2017/decorative" val="1"/>
              </a:ext>
            </a:extLst>
          </p:cNvPr>
          <p:cNvGrpSpPr/>
          <p:nvPr userDrawn="1"/>
        </p:nvGrpSpPr>
        <p:grpSpPr>
          <a:xfrm>
            <a:off x="198997" y="314502"/>
            <a:ext cx="11615582" cy="581859"/>
            <a:chOff x="198997" y="314502"/>
            <a:chExt cx="11615582" cy="581859"/>
          </a:xfrm>
        </p:grpSpPr>
        <p:pic>
          <p:nvPicPr>
            <p:cNvPr id="2" name="Picture 1">
              <a:extLst>
                <a:ext uri="{FF2B5EF4-FFF2-40B4-BE49-F238E27FC236}">
                  <a16:creationId xmlns:a16="http://schemas.microsoft.com/office/drawing/2014/main" id="{F6D1D764-EF14-FAFE-00DF-E930503F810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997" y="352169"/>
              <a:ext cx="356848" cy="544192"/>
            </a:xfrm>
            <a:prstGeom prst="rect">
              <a:avLst/>
            </a:prstGeom>
          </p:spPr>
        </p:pic>
        <p:pic>
          <p:nvPicPr>
            <p:cNvPr id="4" name="Graphic 3">
              <a:extLst>
                <a:ext uri="{FF2B5EF4-FFF2-40B4-BE49-F238E27FC236}">
                  <a16:creationId xmlns:a16="http://schemas.microsoft.com/office/drawing/2014/main" id="{4A16B4F2-CE1E-B9FD-33BD-AC6BE3DBE403}"/>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1128" t="34143" r="41154" b="34921"/>
            <a:stretch/>
          </p:blipFill>
          <p:spPr>
            <a:xfrm>
              <a:off x="11412548" y="314502"/>
              <a:ext cx="402031" cy="542421"/>
            </a:xfrm>
            <a:prstGeom prst="rect">
              <a:avLst/>
            </a:prstGeom>
          </p:spPr>
        </p:pic>
      </p:grpSp>
      <p:sp>
        <p:nvSpPr>
          <p:cNvPr id="8" name="Title 17">
            <a:extLst>
              <a:ext uri="{FF2B5EF4-FFF2-40B4-BE49-F238E27FC236}">
                <a16:creationId xmlns:a16="http://schemas.microsoft.com/office/drawing/2014/main" id="{7467C3DA-D46A-0673-2BD9-F9F9328D3AC0}"/>
              </a:ext>
            </a:extLst>
          </p:cNvPr>
          <p:cNvSpPr>
            <a:spLocks noGrp="1"/>
          </p:cNvSpPr>
          <p:nvPr>
            <p:ph type="title" hasCustomPrompt="1"/>
          </p:nvPr>
        </p:nvSpPr>
        <p:spPr>
          <a:xfrm>
            <a:off x="759431" y="359538"/>
            <a:ext cx="10258189" cy="535439"/>
          </a:xfrm>
        </p:spPr>
        <p:txBody>
          <a:bodyPr>
            <a:noAutofit/>
          </a:bodyPr>
          <a:lstStyle>
            <a:lvl1pPr>
              <a:defRPr sz="3600" b="1">
                <a:solidFill>
                  <a:srgbClr val="284F88"/>
                </a:solidFill>
                <a:latin typeface="Lato" panose="020F0502020204030203" pitchFamily="34" charset="77"/>
              </a:defRPr>
            </a:lvl1pPr>
          </a:lstStyle>
          <a:p>
            <a:r>
              <a:rPr lang="en-US"/>
              <a:t>Headline</a:t>
            </a:r>
          </a:p>
        </p:txBody>
      </p:sp>
      <p:sp>
        <p:nvSpPr>
          <p:cNvPr id="5" name="body">
            <a:extLst>
              <a:ext uri="{FF2B5EF4-FFF2-40B4-BE49-F238E27FC236}">
                <a16:creationId xmlns:a16="http://schemas.microsoft.com/office/drawing/2014/main" id="{5FF0DFE3-5523-0AAE-F95C-7BD09E2B9F53}"/>
              </a:ext>
            </a:extLst>
          </p:cNvPr>
          <p:cNvSpPr>
            <a:spLocks noGrp="1"/>
          </p:cNvSpPr>
          <p:nvPr>
            <p:ph type="body" sz="quarter" idx="22"/>
          </p:nvPr>
        </p:nvSpPr>
        <p:spPr>
          <a:xfrm>
            <a:off x="759432" y="1418162"/>
            <a:ext cx="11050827" cy="4581525"/>
          </a:xfrm>
        </p:spPr>
        <p:txBody>
          <a:bodyPr/>
          <a:lstStyle>
            <a:lvl1pPr>
              <a:defRPr>
                <a:latin typeface="Lato" panose="020F0502020204030203" pitchFamily="34" charset="77"/>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6A5C978-E3B7-5A3E-BD02-799C4A56FDB5}"/>
              </a:ext>
            </a:extLst>
          </p:cNvPr>
          <p:cNvSpPr txBox="1"/>
          <p:nvPr userDrawn="1"/>
        </p:nvSpPr>
        <p:spPr>
          <a:xfrm>
            <a:off x="838200" y="6461967"/>
            <a:ext cx="1578904" cy="153888"/>
          </a:xfrm>
          <a:prstGeom prst="rect">
            <a:avLst/>
          </a:prstGeom>
          <a:noFill/>
        </p:spPr>
        <p:txBody>
          <a:bodyPr wrap="square" lIns="0" tIns="0" rIns="0" bIns="0"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84F88"/>
                </a:solidFill>
                <a:effectLst/>
                <a:uLnTx/>
                <a:uFillTx/>
                <a:latin typeface="Lato" panose="020F0502020204030203" pitchFamily="34" charset="0"/>
                <a:ea typeface="Lato" panose="020F0502020204030203" pitchFamily="34" charset="0"/>
                <a:cs typeface="Lato" panose="020F0502020204030203" pitchFamily="34" charset="0"/>
              </a:rPr>
              <a:t>© 2024 HHAeXchange </a:t>
            </a:r>
          </a:p>
        </p:txBody>
      </p:sp>
      <p:sp>
        <p:nvSpPr>
          <p:cNvPr id="54" name="Footer Placeholder 5">
            <a:extLst>
              <a:ext uri="{FF2B5EF4-FFF2-40B4-BE49-F238E27FC236}">
                <a16:creationId xmlns:a16="http://schemas.microsoft.com/office/drawing/2014/main" id="{C57D3F77-FBDC-D848-9E6B-CEC6DE5C8ED2}"/>
              </a:ext>
            </a:extLst>
          </p:cNvPr>
          <p:cNvSpPr>
            <a:spLocks noGrp="1"/>
          </p:cNvSpPr>
          <p:nvPr>
            <p:ph type="ftr" sz="quarter" idx="11"/>
          </p:nvPr>
        </p:nvSpPr>
        <p:spPr>
          <a:xfrm>
            <a:off x="4038600" y="6356350"/>
            <a:ext cx="4114800" cy="365125"/>
          </a:xfrm>
        </p:spPr>
        <p:txBody>
          <a:bodyPr/>
          <a:lstStyle>
            <a:lvl1pPr>
              <a:defRPr sz="1000" b="0" i="0">
                <a:solidFill>
                  <a:srgbClr val="284F88"/>
                </a:solidFill>
                <a:latin typeface="Lato" panose="020F0502020204030203" pitchFamily="34" charset="0"/>
                <a:ea typeface="Lato" panose="020F0502020204030203" pitchFamily="34" charset="0"/>
                <a:cs typeface="Lato" panose="020F0502020204030203" pitchFamily="34" charset="0"/>
              </a:defRPr>
            </a:lvl1pPr>
          </a:lstStyle>
          <a:p>
            <a:r>
              <a:rPr lang="en-US"/>
              <a:t>HHAeXchange.com</a:t>
            </a:r>
          </a:p>
        </p:txBody>
      </p:sp>
      <p:sp>
        <p:nvSpPr>
          <p:cNvPr id="3" name="Slide Number Placeholder 8">
            <a:extLst>
              <a:ext uri="{FF2B5EF4-FFF2-40B4-BE49-F238E27FC236}">
                <a16:creationId xmlns:a16="http://schemas.microsoft.com/office/drawing/2014/main" id="{43695A51-DC8A-22DB-A928-45E5E29F93C2}"/>
              </a:ext>
            </a:extLst>
          </p:cNvPr>
          <p:cNvSpPr>
            <a:spLocks noGrp="1"/>
          </p:cNvSpPr>
          <p:nvPr>
            <p:ph type="sldNum" sz="quarter" idx="21"/>
          </p:nvPr>
        </p:nvSpPr>
        <p:spPr>
          <a:xfrm>
            <a:off x="9067060" y="6356350"/>
            <a:ext cx="2743200" cy="365125"/>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stStyle>
          <a:p>
            <a:fld id="{BC7E7E6F-F638-CD49-8945-BA6D25B36006}" type="slidenum">
              <a:rPr lang="en-US" smtClean="0"/>
              <a:pPr/>
              <a:t>‹#›</a:t>
            </a:fld>
            <a:endParaRPr lang="en-US"/>
          </a:p>
        </p:txBody>
      </p:sp>
    </p:spTree>
    <p:extLst>
      <p:ext uri="{BB962C8B-B14F-4D97-AF65-F5344CB8AC3E}">
        <p14:creationId xmlns:p14="http://schemas.microsoft.com/office/powerpoint/2010/main" val="1299659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v1_Title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0C19F0-821D-D40B-0CD1-C01E8F838009}"/>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pic>
          <p:nvPicPr>
            <p:cNvPr id="19" name="Picture 18">
              <a:extLst>
                <a:ext uri="{FF2B5EF4-FFF2-40B4-BE49-F238E27FC236}">
                  <a16:creationId xmlns:a16="http://schemas.microsoft.com/office/drawing/2014/main" id="{5A592147-B5D4-FB08-6388-5F3C94BC5AFF}"/>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Do not remove">
              <a:extLst>
                <a:ext uri="{FF2B5EF4-FFF2-40B4-BE49-F238E27FC236}">
                  <a16:creationId xmlns:a16="http://schemas.microsoft.com/office/drawing/2014/main" id="{36453293-7DFF-4167-93BE-1639D56AECA1}"/>
                </a:ext>
                <a:ext uri="{C183D7F6-B498-43B3-948B-1728B52AA6E4}">
                  <adec:decorative xmlns:adec="http://schemas.microsoft.com/office/drawing/2017/decorative" val="1"/>
                </a:ext>
              </a:extLst>
            </p:cNvPr>
            <p:cNvSpPr/>
            <p:nvPr userDrawn="1">
              <p:custDataLst>
                <p:tags r:id="rId1"/>
              </p:custDataLst>
            </p:nvPr>
          </p:nvSpPr>
          <p:spPr>
            <a:xfrm>
              <a:off x="2" y="0"/>
              <a:ext cx="22577" cy="16933"/>
            </a:xfrm>
            <a:prstGeom prst="octagon">
              <a:avLst/>
            </a:prstGeom>
            <a:noFill/>
            <a:ln w="9525" cap="flat" cmpd="sng" algn="ctr">
              <a:no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pic>
        <p:nvPicPr>
          <p:cNvPr id="10" name="Graphic 9" descr="HHAeXchange">
            <a:extLst>
              <a:ext uri="{FF2B5EF4-FFF2-40B4-BE49-F238E27FC236}">
                <a16:creationId xmlns:a16="http://schemas.microsoft.com/office/drawing/2014/main" id="{0B4F1F7F-B6C2-59BF-0E78-D9AF54ECFF4C}"/>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2056" t="42343" r="30658" b="42653"/>
          <a:stretch/>
        </p:blipFill>
        <p:spPr>
          <a:xfrm>
            <a:off x="9690931" y="383943"/>
            <a:ext cx="1985158" cy="617293"/>
          </a:xfrm>
          <a:prstGeom prst="rect">
            <a:avLst/>
          </a:prstGeom>
        </p:spPr>
      </p:pic>
      <p:sp>
        <p:nvSpPr>
          <p:cNvPr id="9" name="Title 18">
            <a:extLst>
              <a:ext uri="{FF2B5EF4-FFF2-40B4-BE49-F238E27FC236}">
                <a16:creationId xmlns:a16="http://schemas.microsoft.com/office/drawing/2014/main" id="{5380C807-02AA-E522-4ECB-8A39189C276A}"/>
              </a:ext>
            </a:extLst>
          </p:cNvPr>
          <p:cNvSpPr>
            <a:spLocks noGrp="1"/>
          </p:cNvSpPr>
          <p:nvPr>
            <p:ph type="title"/>
          </p:nvPr>
        </p:nvSpPr>
        <p:spPr>
          <a:xfrm>
            <a:off x="871557" y="2701267"/>
            <a:ext cx="7457841" cy="1384995"/>
          </a:xfrm>
        </p:spPr>
        <p:txBody>
          <a:bodyPr wrap="square" lIns="0" tIns="0" rIns="0" bIns="0" anchor="b" anchorCtr="0">
            <a:spAutoFit/>
          </a:bodyPr>
          <a:lstStyle>
            <a:lvl1pPr algn="l">
              <a:defRPr sz="5000" b="1" i="0">
                <a:solidFill>
                  <a:schemeClr val="bg1"/>
                </a:solidFill>
                <a:latin typeface="Lato" panose="020F0502020204030203" pitchFamily="34" charset="77"/>
              </a:defRPr>
            </a:lvl1pPr>
          </a:lstStyle>
          <a:p>
            <a:r>
              <a:rPr lang="en-US"/>
              <a:t>Click to edit Master title style</a:t>
            </a:r>
          </a:p>
        </p:txBody>
      </p:sp>
      <p:sp>
        <p:nvSpPr>
          <p:cNvPr id="11" name="Text Placeholder 2">
            <a:extLst>
              <a:ext uri="{FF2B5EF4-FFF2-40B4-BE49-F238E27FC236}">
                <a16:creationId xmlns:a16="http://schemas.microsoft.com/office/drawing/2014/main" id="{47882D68-2A15-EE5B-278C-B504D5378B2B}"/>
              </a:ext>
            </a:extLst>
          </p:cNvPr>
          <p:cNvSpPr>
            <a:spLocks noGrp="1"/>
          </p:cNvSpPr>
          <p:nvPr>
            <p:ph idx="1"/>
          </p:nvPr>
        </p:nvSpPr>
        <p:spPr>
          <a:xfrm>
            <a:off x="871557" y="4208836"/>
            <a:ext cx="5731539" cy="237157"/>
          </a:xfrm>
          <a:prstGeom prst="rect">
            <a:avLst/>
          </a:prstGeom>
        </p:spPr>
        <p:txBody>
          <a:bodyPr vert="horz" lIns="0" tIns="0" rIns="0" bIns="45720" rtlCol="0">
            <a:normAutofit/>
          </a:bodyPr>
          <a:lstStyle>
            <a:lvl1pPr>
              <a:buNone/>
              <a:defRPr sz="1800" b="0" i="0">
                <a:solidFill>
                  <a:schemeClr val="bg1"/>
                </a:solidFill>
                <a:latin typeface="Lato" panose="020F0502020204030203" pitchFamily="34" charset="0"/>
                <a:ea typeface="Lato" panose="020F0502020204030203" pitchFamily="34" charset="0"/>
                <a:cs typeface="Lato" panose="020F0502020204030203" pitchFamily="34" charset="0"/>
              </a:defRPr>
            </a:lvl1pPr>
            <a:lvl2pPr>
              <a:buNone/>
              <a:defRPr sz="1333" b="1"/>
            </a:lvl2pPr>
            <a:lvl3pPr>
              <a:buNone/>
              <a:defRPr sz="1333" b="1"/>
            </a:lvl3pPr>
            <a:lvl4pPr>
              <a:buNone/>
              <a:defRPr sz="1333" b="1"/>
            </a:lvl4pPr>
            <a:lvl5pPr>
              <a:buNone/>
              <a:defRPr sz="1333" b="1"/>
            </a:lvl5pPr>
          </a:lstStyle>
          <a:p>
            <a:pPr lvl="0"/>
            <a:r>
              <a:rPr lang="en-US"/>
              <a:t>Click to edit Master text styles</a:t>
            </a:r>
          </a:p>
        </p:txBody>
      </p:sp>
      <p:sp>
        <p:nvSpPr>
          <p:cNvPr id="8" name="Rectangle 7">
            <a:extLst>
              <a:ext uri="{FF2B5EF4-FFF2-40B4-BE49-F238E27FC236}">
                <a16:creationId xmlns:a16="http://schemas.microsoft.com/office/drawing/2014/main" id="{AC1C13A9-52D5-E45A-C1C3-5F878FD5211F}"/>
              </a:ext>
            </a:extLst>
          </p:cNvPr>
          <p:cNvSpPr/>
          <p:nvPr userDrawn="1"/>
        </p:nvSpPr>
        <p:spPr>
          <a:xfrm>
            <a:off x="871557" y="5600183"/>
            <a:ext cx="10366773" cy="609399"/>
          </a:xfrm>
          <a:prstGeom prst="rect">
            <a:avLst/>
          </a:prstGeom>
          <a:solidFill>
            <a:schemeClr val="bg1">
              <a:alpha val="19727"/>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just" defTabSz="457143" rtl="0" eaLnBrk="1" fontAlgn="auto" latinLnBrk="0" hangingPunct="1">
              <a:lnSpc>
                <a:spcPct val="100000"/>
              </a:lnSpc>
              <a:spcBef>
                <a:spcPts val="0"/>
              </a:spcBef>
              <a:spcAft>
                <a:spcPts val="0"/>
              </a:spcAft>
              <a:buClrTx/>
              <a:buSzTx/>
              <a:buFontTx/>
              <a:buNone/>
              <a:tabLst/>
              <a:defRPr/>
            </a:pPr>
            <a:r>
              <a:rPr lang="en-US" sz="1000" b="0" i="0">
                <a:solidFill>
                  <a:schemeClr val="bg1"/>
                </a:solidFill>
                <a:latin typeface="Lato Light" panose="020F0502020204030203" pitchFamily="34" charset="0"/>
                <a:ea typeface="Lato Light" panose="020F0502020204030203" pitchFamily="34" charset="0"/>
                <a:cs typeface="Lato Light" panose="020F0502020204030203" pitchFamily="34" charset="0"/>
              </a:rPr>
              <a:t>The content contained herein (“Confidential Information”) are the confidential property of HHAeXchange and may not be copied or distributed outside the HHAeXchange organization without the express written consent of HHAeXchange. Distribution of this document or disclosure of any Confidential Information set forth herein to any party other than the intended recipient(s) of this presentation is expressly prohibited.</a:t>
            </a:r>
          </a:p>
        </p:txBody>
      </p:sp>
      <p:sp>
        <p:nvSpPr>
          <p:cNvPr id="14" name="TextBox 13">
            <a:extLst>
              <a:ext uri="{FF2B5EF4-FFF2-40B4-BE49-F238E27FC236}">
                <a16:creationId xmlns:a16="http://schemas.microsoft.com/office/drawing/2014/main" id="{7261F33B-0AD7-3C8B-F69B-662583AA0166}"/>
              </a:ext>
            </a:extLst>
          </p:cNvPr>
          <p:cNvSpPr txBox="1"/>
          <p:nvPr userDrawn="1"/>
        </p:nvSpPr>
        <p:spPr>
          <a:xfrm>
            <a:off x="871557" y="6456847"/>
            <a:ext cx="1578904" cy="153888"/>
          </a:xfrm>
          <a:prstGeom prst="rect">
            <a:avLst/>
          </a:prstGeom>
          <a:noFill/>
        </p:spPr>
        <p:txBody>
          <a:bodyPr wrap="square" lIns="0" tIns="0" rIns="0" bIns="0"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2024 HHAeXchange </a:t>
            </a:r>
          </a:p>
        </p:txBody>
      </p:sp>
    </p:spTree>
    <p:extLst>
      <p:ext uri="{BB962C8B-B14F-4D97-AF65-F5344CB8AC3E}">
        <p14:creationId xmlns:p14="http://schemas.microsoft.com/office/powerpoint/2010/main" val="2250057750"/>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genda_1 Colum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E19FD0B-9A7F-0DB2-51DE-C5C6F94A613F}"/>
              </a:ext>
              <a:ext uri="{C183D7F6-B498-43B3-948B-1728B52AA6E4}">
                <adec:decorative xmlns:adec="http://schemas.microsoft.com/office/drawing/2017/decorative" val="1"/>
              </a:ext>
            </a:extLst>
          </p:cNvPr>
          <p:cNvGrpSpPr/>
          <p:nvPr userDrawn="1"/>
        </p:nvGrpSpPr>
        <p:grpSpPr>
          <a:xfrm>
            <a:off x="0" y="14642"/>
            <a:ext cx="12192000" cy="6858000"/>
            <a:chOff x="0" y="0"/>
            <a:chExt cx="12192000" cy="6858000"/>
          </a:xfrm>
        </p:grpSpPr>
        <p:pic>
          <p:nvPicPr>
            <p:cNvPr id="19" name="Picture 18">
              <a:extLst>
                <a:ext uri="{FF2B5EF4-FFF2-40B4-BE49-F238E27FC236}">
                  <a16:creationId xmlns:a16="http://schemas.microsoft.com/office/drawing/2014/main" id="{5A592147-B5D4-FB08-6388-5F3C94BC5AFF}"/>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Do not remove">
              <a:extLst>
                <a:ext uri="{FF2B5EF4-FFF2-40B4-BE49-F238E27FC236}">
                  <a16:creationId xmlns:a16="http://schemas.microsoft.com/office/drawing/2014/main" id="{36453293-7DFF-4167-93BE-1639D56AECA1}"/>
                </a:ext>
                <a:ext uri="{C183D7F6-B498-43B3-948B-1728B52AA6E4}">
                  <adec:decorative xmlns:adec="http://schemas.microsoft.com/office/drawing/2017/decorative" val="1"/>
                </a:ext>
              </a:extLst>
            </p:cNvPr>
            <p:cNvSpPr/>
            <p:nvPr userDrawn="1">
              <p:custDataLst>
                <p:tags r:id="rId1"/>
              </p:custDataLst>
            </p:nvPr>
          </p:nvSpPr>
          <p:spPr>
            <a:xfrm>
              <a:off x="2" y="0"/>
              <a:ext cx="22577" cy="16933"/>
            </a:xfrm>
            <a:prstGeom prst="octagon">
              <a:avLst/>
            </a:prstGeom>
            <a:noFill/>
            <a:ln w="9525" cap="flat" cmpd="sng" algn="ctr">
              <a:no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 name="Picture 3">
              <a:extLst>
                <a:ext uri="{FF2B5EF4-FFF2-40B4-BE49-F238E27FC236}">
                  <a16:creationId xmlns:a16="http://schemas.microsoft.com/office/drawing/2014/main" id="{EE77508F-482B-A835-D288-F2B90B2144CD}"/>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50306" y="353176"/>
              <a:ext cx="326514" cy="465071"/>
            </a:xfrm>
            <a:prstGeom prst="rect">
              <a:avLst/>
            </a:prstGeom>
          </p:spPr>
        </p:pic>
      </p:grpSp>
      <p:sp>
        <p:nvSpPr>
          <p:cNvPr id="18" name="Title 17">
            <a:extLst>
              <a:ext uri="{FF2B5EF4-FFF2-40B4-BE49-F238E27FC236}">
                <a16:creationId xmlns:a16="http://schemas.microsoft.com/office/drawing/2014/main" id="{FA2C258E-8B96-ABA8-3ACA-FDF5BCCB5B4A}"/>
              </a:ext>
            </a:extLst>
          </p:cNvPr>
          <p:cNvSpPr>
            <a:spLocks noGrp="1"/>
          </p:cNvSpPr>
          <p:nvPr>
            <p:ph type="title" hasCustomPrompt="1"/>
          </p:nvPr>
        </p:nvSpPr>
        <p:spPr>
          <a:xfrm>
            <a:off x="788772" y="389840"/>
            <a:ext cx="10515600" cy="691574"/>
          </a:xfrm>
        </p:spPr>
        <p:txBody>
          <a:bodyPr/>
          <a:lstStyle>
            <a:lvl1pPr>
              <a:defRPr b="1">
                <a:solidFill>
                  <a:schemeClr val="bg1"/>
                </a:solidFill>
                <a:latin typeface="Lato" panose="020F0502020204030203" pitchFamily="34" charset="77"/>
              </a:defRPr>
            </a:lvl1pPr>
          </a:lstStyle>
          <a:p>
            <a:r>
              <a:rPr lang="en-US"/>
              <a:t>Agenda</a:t>
            </a:r>
          </a:p>
        </p:txBody>
      </p:sp>
      <p:sp>
        <p:nvSpPr>
          <p:cNvPr id="5" name="1">
            <a:extLst>
              <a:ext uri="{FF2B5EF4-FFF2-40B4-BE49-F238E27FC236}">
                <a16:creationId xmlns:a16="http://schemas.microsoft.com/office/drawing/2014/main" id="{821E6908-CC99-F725-3408-962E64E8C198}"/>
              </a:ext>
            </a:extLst>
          </p:cNvPr>
          <p:cNvSpPr>
            <a:spLocks noGrp="1"/>
          </p:cNvSpPr>
          <p:nvPr>
            <p:ph type="body" sz="quarter" idx="10" hasCustomPrompt="1"/>
          </p:nvPr>
        </p:nvSpPr>
        <p:spPr>
          <a:xfrm>
            <a:off x="1548883" y="1391875"/>
            <a:ext cx="9901417" cy="748598"/>
          </a:xfrm>
        </p:spPr>
        <p:txBody>
          <a:bodyPr anchor="ctr">
            <a:noAutofit/>
          </a:bodyPr>
          <a:lstStyle>
            <a:lvl1pPr marL="0" indent="0">
              <a:buNone/>
              <a:defRPr sz="2000" b="1" i="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a:t>Agenda Item 1</a:t>
            </a:r>
            <a:br>
              <a:rPr lang="en-US"/>
            </a:br>
            <a:r>
              <a:rPr lang="en-US"/>
              <a:t>Second line for Agenda Item</a:t>
            </a:r>
          </a:p>
        </p:txBody>
      </p:sp>
      <p:sp>
        <p:nvSpPr>
          <p:cNvPr id="6" name="2">
            <a:extLst>
              <a:ext uri="{FF2B5EF4-FFF2-40B4-BE49-F238E27FC236}">
                <a16:creationId xmlns:a16="http://schemas.microsoft.com/office/drawing/2014/main" id="{4F392AE4-F023-ED72-3BD1-6523A2EEA318}"/>
              </a:ext>
            </a:extLst>
          </p:cNvPr>
          <p:cNvSpPr>
            <a:spLocks noGrp="1"/>
          </p:cNvSpPr>
          <p:nvPr>
            <p:ph type="body" sz="quarter" idx="11" hasCustomPrompt="1"/>
          </p:nvPr>
        </p:nvSpPr>
        <p:spPr>
          <a:xfrm>
            <a:off x="1548880" y="2353169"/>
            <a:ext cx="9901425" cy="748598"/>
          </a:xfrm>
        </p:spPr>
        <p:txBody>
          <a:bodyPr anchor="ctr">
            <a:noAutofit/>
          </a:bodyPr>
          <a:lstStyle>
            <a:lvl1pPr marL="0" indent="0">
              <a:buNone/>
              <a:defRPr sz="2000" b="1" i="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a:t>Agenda Item 1</a:t>
            </a:r>
            <a:br>
              <a:rPr lang="en-US"/>
            </a:br>
            <a:r>
              <a:rPr lang="en-US"/>
              <a:t>Second line for Agenda Item</a:t>
            </a:r>
          </a:p>
        </p:txBody>
      </p:sp>
      <p:sp>
        <p:nvSpPr>
          <p:cNvPr id="7" name="3">
            <a:extLst>
              <a:ext uri="{FF2B5EF4-FFF2-40B4-BE49-F238E27FC236}">
                <a16:creationId xmlns:a16="http://schemas.microsoft.com/office/drawing/2014/main" id="{A9E386DB-D6B6-3F2A-782F-7A95005544E3}"/>
              </a:ext>
            </a:extLst>
          </p:cNvPr>
          <p:cNvSpPr>
            <a:spLocks noGrp="1"/>
          </p:cNvSpPr>
          <p:nvPr>
            <p:ph type="body" sz="quarter" idx="12" hasCustomPrompt="1"/>
          </p:nvPr>
        </p:nvSpPr>
        <p:spPr>
          <a:xfrm>
            <a:off x="1548881" y="3304088"/>
            <a:ext cx="9901425" cy="748598"/>
          </a:xfrm>
        </p:spPr>
        <p:txBody>
          <a:bodyPr anchor="ctr">
            <a:noAutofit/>
          </a:bodyPr>
          <a:lstStyle>
            <a:lvl1pPr marL="0" indent="0">
              <a:buNone/>
              <a:defRPr sz="2000" b="1" i="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a:t>Agenda Item 1</a:t>
            </a:r>
            <a:br>
              <a:rPr lang="en-US"/>
            </a:br>
            <a:r>
              <a:rPr lang="en-US"/>
              <a:t>Second line for Agenda Item</a:t>
            </a:r>
          </a:p>
        </p:txBody>
      </p:sp>
      <p:sp>
        <p:nvSpPr>
          <p:cNvPr id="8" name="4">
            <a:extLst>
              <a:ext uri="{FF2B5EF4-FFF2-40B4-BE49-F238E27FC236}">
                <a16:creationId xmlns:a16="http://schemas.microsoft.com/office/drawing/2014/main" id="{F6919BB6-10B7-F82F-9173-DB315BA49B24}"/>
              </a:ext>
            </a:extLst>
          </p:cNvPr>
          <p:cNvSpPr>
            <a:spLocks noGrp="1"/>
          </p:cNvSpPr>
          <p:nvPr>
            <p:ph type="body" sz="quarter" idx="13" hasCustomPrompt="1"/>
          </p:nvPr>
        </p:nvSpPr>
        <p:spPr>
          <a:xfrm>
            <a:off x="1548881" y="4264798"/>
            <a:ext cx="9901425" cy="748598"/>
          </a:xfrm>
        </p:spPr>
        <p:txBody>
          <a:bodyPr anchor="ctr">
            <a:noAutofit/>
          </a:bodyPr>
          <a:lstStyle>
            <a:lvl1pPr marL="0" indent="0">
              <a:buNone/>
              <a:defRPr sz="2000" b="1" i="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a:t>Agenda Item 1</a:t>
            </a:r>
            <a:br>
              <a:rPr lang="en-US"/>
            </a:br>
            <a:r>
              <a:rPr lang="en-US"/>
              <a:t>Second line for Agenda Item</a:t>
            </a:r>
          </a:p>
        </p:txBody>
      </p:sp>
      <p:sp>
        <p:nvSpPr>
          <p:cNvPr id="9" name="5">
            <a:extLst>
              <a:ext uri="{FF2B5EF4-FFF2-40B4-BE49-F238E27FC236}">
                <a16:creationId xmlns:a16="http://schemas.microsoft.com/office/drawing/2014/main" id="{8EE6D156-9126-6202-38B1-5F89A89B1B95}"/>
              </a:ext>
            </a:extLst>
          </p:cNvPr>
          <p:cNvSpPr>
            <a:spLocks noGrp="1"/>
          </p:cNvSpPr>
          <p:nvPr>
            <p:ph type="body" sz="quarter" idx="14" hasCustomPrompt="1"/>
          </p:nvPr>
        </p:nvSpPr>
        <p:spPr>
          <a:xfrm>
            <a:off x="1548881" y="5231750"/>
            <a:ext cx="9901425" cy="748598"/>
          </a:xfrm>
        </p:spPr>
        <p:txBody>
          <a:bodyPr anchor="ctr">
            <a:noAutofit/>
          </a:bodyPr>
          <a:lstStyle>
            <a:lvl1pPr marL="0" indent="0">
              <a:buNone/>
              <a:defRPr sz="2000" b="1" i="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a:t>Agenda Item 1</a:t>
            </a:r>
            <a:br>
              <a:rPr lang="en-US"/>
            </a:br>
            <a:r>
              <a:rPr lang="en-US"/>
              <a:t>Second line for Agenda Item</a:t>
            </a:r>
          </a:p>
        </p:txBody>
      </p:sp>
      <p:sp>
        <p:nvSpPr>
          <p:cNvPr id="39" name="TextBox 38">
            <a:extLst>
              <a:ext uri="{FF2B5EF4-FFF2-40B4-BE49-F238E27FC236}">
                <a16:creationId xmlns:a16="http://schemas.microsoft.com/office/drawing/2014/main" id="{3968A73B-03B4-AA14-DAA4-D21790B8E7B9}"/>
              </a:ext>
            </a:extLst>
          </p:cNvPr>
          <p:cNvSpPr txBox="1"/>
          <p:nvPr userDrawn="1"/>
        </p:nvSpPr>
        <p:spPr>
          <a:xfrm>
            <a:off x="871557" y="6456847"/>
            <a:ext cx="1578904" cy="153888"/>
          </a:xfrm>
          <a:prstGeom prst="rect">
            <a:avLst/>
          </a:prstGeom>
          <a:noFill/>
        </p:spPr>
        <p:txBody>
          <a:bodyPr wrap="square" lIns="0" tIns="0" rIns="0" bIns="0"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2024 HHAeXchange </a:t>
            </a:r>
          </a:p>
        </p:txBody>
      </p:sp>
    </p:spTree>
    <p:extLst>
      <p:ext uri="{BB962C8B-B14F-4D97-AF65-F5344CB8AC3E}">
        <p14:creationId xmlns:p14="http://schemas.microsoft.com/office/powerpoint/2010/main" val="3180274303"/>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tatement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465E825-5C9A-2589-7037-59FA90FB63CE}"/>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pic>
          <p:nvPicPr>
            <p:cNvPr id="9" name="Picture 8">
              <a:extLst>
                <a:ext uri="{FF2B5EF4-FFF2-40B4-BE49-F238E27FC236}">
                  <a16:creationId xmlns:a16="http://schemas.microsoft.com/office/drawing/2014/main" id="{6E174825-E694-97CD-1F5D-F727F10AF29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36E515DF-480B-97D2-C70F-A94C4DCA7B9E}"/>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50306" y="353176"/>
              <a:ext cx="326514" cy="465071"/>
            </a:xfrm>
            <a:prstGeom prst="rect">
              <a:avLst/>
            </a:prstGeom>
          </p:spPr>
        </p:pic>
      </p:grpSp>
      <p:sp>
        <p:nvSpPr>
          <p:cNvPr id="5" name="Text Placeholder 19">
            <a:extLst>
              <a:ext uri="{FF2B5EF4-FFF2-40B4-BE49-F238E27FC236}">
                <a16:creationId xmlns:a16="http://schemas.microsoft.com/office/drawing/2014/main" id="{7197EB99-DAC0-C2C7-A0C2-01A001928F52}"/>
              </a:ext>
            </a:extLst>
          </p:cNvPr>
          <p:cNvSpPr>
            <a:spLocks noGrp="1"/>
          </p:cNvSpPr>
          <p:nvPr>
            <p:ph type="body" sz="quarter" idx="13" hasCustomPrompt="1"/>
          </p:nvPr>
        </p:nvSpPr>
        <p:spPr>
          <a:xfrm>
            <a:off x="1773334" y="1411648"/>
            <a:ext cx="8644938" cy="1683605"/>
          </a:xfrm>
          <a:prstGeom prst="rect">
            <a:avLst/>
          </a:prstGeom>
        </p:spPr>
        <p:txBody>
          <a:bodyPr vert="horz" anchor="b">
            <a:noAutofit/>
          </a:bodyPr>
          <a:lstStyle>
            <a:lvl1pPr marL="0" indent="0" algn="ctr">
              <a:buNone/>
              <a:defRPr lang="en-US" sz="4400" b="0" i="0" kern="1200" cap="none" spc="100" dirty="0">
                <a:solidFill>
                  <a:srgbClr val="FFFFFF"/>
                </a:solidFill>
                <a:latin typeface="Lato Light" panose="020F0502020204030203" pitchFamily="34" charset="0"/>
                <a:ea typeface="Lato Light" panose="020F0502020204030203" pitchFamily="34" charset="0"/>
                <a:cs typeface="Lato Light" panose="020F0502020204030203" pitchFamily="34" charset="0"/>
              </a:defRPr>
            </a:lvl1pPr>
            <a:lvl2pPr marL="457189" indent="0">
              <a:buNone/>
              <a:defRPr lang="en-US" sz="3000" b="1" kern="1200" dirty="0" smtClean="0">
                <a:solidFill>
                  <a:schemeClr val="tx1"/>
                </a:solidFill>
                <a:latin typeface="+mj-lt"/>
                <a:ea typeface="Roboto" panose="02000000000000000000" pitchFamily="2" charset="0"/>
                <a:cs typeface="+mn-cs"/>
              </a:defRPr>
            </a:lvl2pPr>
          </a:lstStyle>
          <a:p>
            <a:pPr lvl="0"/>
            <a:r>
              <a:rPr lang="en-US"/>
              <a:t>An End-to-End Ecosystem</a:t>
            </a:r>
          </a:p>
        </p:txBody>
      </p:sp>
      <p:sp>
        <p:nvSpPr>
          <p:cNvPr id="3" name="Title 6">
            <a:extLst>
              <a:ext uri="{FF2B5EF4-FFF2-40B4-BE49-F238E27FC236}">
                <a16:creationId xmlns:a16="http://schemas.microsoft.com/office/drawing/2014/main" id="{A0D238DF-7771-D370-1635-93720CC042E2}"/>
              </a:ext>
            </a:extLst>
          </p:cNvPr>
          <p:cNvSpPr>
            <a:spLocks noGrp="1"/>
          </p:cNvSpPr>
          <p:nvPr>
            <p:ph type="title"/>
          </p:nvPr>
        </p:nvSpPr>
        <p:spPr>
          <a:xfrm>
            <a:off x="1773334" y="3095254"/>
            <a:ext cx="8644938" cy="994306"/>
          </a:xfrm>
        </p:spPr>
        <p:txBody>
          <a:bodyPr wrap="none" anchor="t" anchorCtr="0">
            <a:noAutofit/>
          </a:bodyPr>
          <a:lstStyle>
            <a:lvl1pPr algn="ctr">
              <a:defRPr sz="6400" b="1">
                <a:solidFill>
                  <a:schemeClr val="bg1"/>
                </a:solidFill>
                <a:latin typeface="Lato" panose="020F0502020204030203" pitchFamily="34" charset="77"/>
              </a:defRPr>
            </a:lvl1pPr>
          </a:lstStyle>
          <a:p>
            <a:r>
              <a:rPr lang="en-US"/>
              <a:t>Click to edit Master title style</a:t>
            </a:r>
          </a:p>
        </p:txBody>
      </p:sp>
      <p:sp>
        <p:nvSpPr>
          <p:cNvPr id="4" name="TextBox 3">
            <a:extLst>
              <a:ext uri="{FF2B5EF4-FFF2-40B4-BE49-F238E27FC236}">
                <a16:creationId xmlns:a16="http://schemas.microsoft.com/office/drawing/2014/main" id="{257B741B-8AFF-0C3B-F236-BE322BAF051F}"/>
              </a:ext>
            </a:extLst>
          </p:cNvPr>
          <p:cNvSpPr txBox="1"/>
          <p:nvPr userDrawn="1"/>
        </p:nvSpPr>
        <p:spPr>
          <a:xfrm>
            <a:off x="871557" y="6456847"/>
            <a:ext cx="1578904" cy="153888"/>
          </a:xfrm>
          <a:prstGeom prst="rect">
            <a:avLst/>
          </a:prstGeom>
          <a:noFill/>
        </p:spPr>
        <p:txBody>
          <a:bodyPr wrap="square" lIns="0" tIns="0" rIns="0" bIns="0"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2024 HHAeXchange </a:t>
            </a:r>
          </a:p>
        </p:txBody>
      </p:sp>
      <p:sp>
        <p:nvSpPr>
          <p:cNvPr id="10" name="Slide Number Placeholder 8">
            <a:extLst>
              <a:ext uri="{FF2B5EF4-FFF2-40B4-BE49-F238E27FC236}">
                <a16:creationId xmlns:a16="http://schemas.microsoft.com/office/drawing/2014/main" id="{BEB508DA-EE54-8078-6B93-81579A26231C}"/>
              </a:ext>
              <a:ext uri="{C183D7F6-B498-43B3-948B-1728B52AA6E4}">
                <adec:decorative xmlns:adec="http://schemas.microsoft.com/office/drawing/2017/decorative" val="1"/>
              </a:ext>
            </a:extLst>
          </p:cNvPr>
          <p:cNvSpPr>
            <a:spLocks noGrp="1"/>
          </p:cNvSpPr>
          <p:nvPr>
            <p:ph type="sldNum" sz="quarter" idx="21"/>
          </p:nvPr>
        </p:nvSpPr>
        <p:spPr>
          <a:xfrm>
            <a:off x="9067060" y="6356350"/>
            <a:ext cx="2743200" cy="365125"/>
          </a:xfrm>
        </p:spPr>
        <p:txBody>
          <a:bodyPr/>
          <a:lstStyle>
            <a:lvl1pPr>
              <a:defRPr b="0" i="0">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BC7E7E6F-F638-CD49-8945-BA6D25B36006}" type="slidenum">
              <a:rPr lang="en-US" smtClean="0"/>
              <a:pPr/>
              <a:t>‹#›</a:t>
            </a:fld>
            <a:endParaRPr lang="en-US"/>
          </a:p>
        </p:txBody>
      </p:sp>
    </p:spTree>
    <p:extLst>
      <p:ext uri="{BB962C8B-B14F-4D97-AF65-F5344CB8AC3E}">
        <p14:creationId xmlns:p14="http://schemas.microsoft.com/office/powerpoint/2010/main" val="4150655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 Page - Left Half - v3 Lifestyl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93790B-7FDD-E113-D328-B7F88C64541C}"/>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1128" t="34143" r="41154" b="34921"/>
          <a:stretch/>
        </p:blipFill>
        <p:spPr>
          <a:xfrm>
            <a:off x="11601258" y="314502"/>
            <a:ext cx="402031" cy="542421"/>
          </a:xfrm>
          <a:prstGeom prst="rect">
            <a:avLst/>
          </a:prstGeom>
        </p:spPr>
      </p:pic>
      <p:sp>
        <p:nvSpPr>
          <p:cNvPr id="3" name="Title 17">
            <a:extLst>
              <a:ext uri="{FF2B5EF4-FFF2-40B4-BE49-F238E27FC236}">
                <a16:creationId xmlns:a16="http://schemas.microsoft.com/office/drawing/2014/main" id="{7E499805-88BA-5E18-FA3D-4C70A8A5B70C}"/>
              </a:ext>
            </a:extLst>
          </p:cNvPr>
          <p:cNvSpPr>
            <a:spLocks noGrp="1"/>
          </p:cNvSpPr>
          <p:nvPr>
            <p:ph type="title" hasCustomPrompt="1"/>
          </p:nvPr>
        </p:nvSpPr>
        <p:spPr>
          <a:xfrm>
            <a:off x="5971434" y="389840"/>
            <a:ext cx="5107966" cy="535439"/>
          </a:xfrm>
        </p:spPr>
        <p:txBody>
          <a:bodyPr>
            <a:noAutofit/>
          </a:bodyPr>
          <a:lstStyle>
            <a:lvl1pPr>
              <a:defRPr sz="3600" b="1">
                <a:solidFill>
                  <a:srgbClr val="284F88"/>
                </a:solidFill>
                <a:latin typeface="Lato" panose="020F0502020204030203" pitchFamily="34" charset="77"/>
              </a:defRPr>
            </a:lvl1pPr>
          </a:lstStyle>
          <a:p>
            <a:r>
              <a:rPr lang="en-US"/>
              <a:t>Headline</a:t>
            </a:r>
          </a:p>
        </p:txBody>
      </p:sp>
      <p:sp>
        <p:nvSpPr>
          <p:cNvPr id="8" name="Text Placeholder 18">
            <a:extLst>
              <a:ext uri="{FF2B5EF4-FFF2-40B4-BE49-F238E27FC236}">
                <a16:creationId xmlns:a16="http://schemas.microsoft.com/office/drawing/2014/main" id="{060C9A81-EC96-C24E-C9B1-46E89E301042}"/>
              </a:ext>
            </a:extLst>
          </p:cNvPr>
          <p:cNvSpPr>
            <a:spLocks noGrp="1"/>
          </p:cNvSpPr>
          <p:nvPr>
            <p:ph type="body" sz="quarter" idx="15" hasCustomPrompt="1"/>
          </p:nvPr>
        </p:nvSpPr>
        <p:spPr>
          <a:xfrm>
            <a:off x="5971435" y="925279"/>
            <a:ext cx="5107967" cy="356664"/>
          </a:xfrm>
        </p:spPr>
        <p:txBody>
          <a:bodyPr>
            <a:normAutofit/>
          </a:bodyPr>
          <a:lstStyle>
            <a:lvl1pPr marL="0" indent="0">
              <a:buNone/>
              <a:defRPr sz="1800" b="0" i="0">
                <a:solidFill>
                  <a:srgbClr val="615C72"/>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This is a Subhead (Lato Light 18pt)</a:t>
            </a:r>
          </a:p>
        </p:txBody>
      </p:sp>
      <p:sp>
        <p:nvSpPr>
          <p:cNvPr id="2" name="body">
            <a:extLst>
              <a:ext uri="{FF2B5EF4-FFF2-40B4-BE49-F238E27FC236}">
                <a16:creationId xmlns:a16="http://schemas.microsoft.com/office/drawing/2014/main" id="{9E376369-33BA-10AB-7EC3-22BAFE9D31F0}"/>
              </a:ext>
            </a:extLst>
          </p:cNvPr>
          <p:cNvSpPr>
            <a:spLocks noGrp="1"/>
          </p:cNvSpPr>
          <p:nvPr>
            <p:ph type="body" sz="quarter" idx="22"/>
          </p:nvPr>
        </p:nvSpPr>
        <p:spPr>
          <a:xfrm>
            <a:off x="5971434" y="2243138"/>
            <a:ext cx="5839565" cy="3957637"/>
          </a:xfrm>
        </p:spPr>
        <p:txBody>
          <a:bodyPr/>
          <a:lstStyle>
            <a:lvl1pPr>
              <a:defRPr>
                <a:latin typeface="Lato" panose="020F0502020204030203" pitchFamily="34" charset="77"/>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BBC4798C-8B55-3A21-2C9F-36691906E3D2}"/>
              </a:ext>
            </a:extLst>
          </p:cNvPr>
          <p:cNvSpPr>
            <a:spLocks noGrp="1"/>
          </p:cNvSpPr>
          <p:nvPr>
            <p:ph type="sldNum" sz="quarter" idx="21"/>
          </p:nvPr>
        </p:nvSpPr>
        <p:spPr>
          <a:xfrm>
            <a:off x="9067060" y="6356350"/>
            <a:ext cx="2743200" cy="365125"/>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stStyle>
          <a:p>
            <a:fld id="{BC7E7E6F-F638-CD49-8945-BA6D25B36006}" type="slidenum">
              <a:rPr lang="en-US" smtClean="0"/>
              <a:pPr/>
              <a:t>‹#›</a:t>
            </a:fld>
            <a:endParaRPr lang="en-US"/>
          </a:p>
        </p:txBody>
      </p:sp>
    </p:spTree>
    <p:extLst>
      <p:ext uri="{BB962C8B-B14F-4D97-AF65-F5344CB8AC3E}">
        <p14:creationId xmlns:p14="http://schemas.microsoft.com/office/powerpoint/2010/main" val="3270875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t Page - Right Half v3 Lifestyle">
    <p:spTree>
      <p:nvGrpSpPr>
        <p:cNvPr id="1" name=""/>
        <p:cNvGrpSpPr/>
        <p:nvPr/>
      </p:nvGrpSpPr>
      <p:grpSpPr>
        <a:xfrm>
          <a:off x="0" y="0"/>
          <a:ext cx="0" cy="0"/>
          <a:chOff x="0" y="0"/>
          <a:chExt cx="0" cy="0"/>
        </a:xfrm>
      </p:grpSpPr>
      <p:sp>
        <p:nvSpPr>
          <p:cNvPr id="2" name="Title 17">
            <a:extLst>
              <a:ext uri="{FF2B5EF4-FFF2-40B4-BE49-F238E27FC236}">
                <a16:creationId xmlns:a16="http://schemas.microsoft.com/office/drawing/2014/main" id="{1691B30D-480B-5D34-8074-BD53847A1DBD}"/>
              </a:ext>
            </a:extLst>
          </p:cNvPr>
          <p:cNvSpPr>
            <a:spLocks noGrp="1"/>
          </p:cNvSpPr>
          <p:nvPr>
            <p:ph type="title" hasCustomPrompt="1"/>
          </p:nvPr>
        </p:nvSpPr>
        <p:spPr>
          <a:xfrm>
            <a:off x="737659" y="389840"/>
            <a:ext cx="5496942" cy="535439"/>
          </a:xfrm>
        </p:spPr>
        <p:txBody>
          <a:bodyPr>
            <a:noAutofit/>
          </a:bodyPr>
          <a:lstStyle>
            <a:lvl1pPr>
              <a:defRPr sz="3600" b="1">
                <a:solidFill>
                  <a:srgbClr val="284F88"/>
                </a:solidFill>
                <a:latin typeface="Lato" panose="020F0502020204030203" pitchFamily="34" charset="77"/>
              </a:defRPr>
            </a:lvl1pPr>
          </a:lstStyle>
          <a:p>
            <a:r>
              <a:rPr lang="en-US"/>
              <a:t>Headline</a:t>
            </a:r>
          </a:p>
        </p:txBody>
      </p:sp>
      <p:sp>
        <p:nvSpPr>
          <p:cNvPr id="10" name="Text Placeholder 18">
            <a:extLst>
              <a:ext uri="{FF2B5EF4-FFF2-40B4-BE49-F238E27FC236}">
                <a16:creationId xmlns:a16="http://schemas.microsoft.com/office/drawing/2014/main" id="{02014D5F-9F7C-E0A0-915C-F67500106959}"/>
              </a:ext>
            </a:extLst>
          </p:cNvPr>
          <p:cNvSpPr>
            <a:spLocks noGrp="1"/>
          </p:cNvSpPr>
          <p:nvPr>
            <p:ph type="body" sz="quarter" idx="15" hasCustomPrompt="1"/>
          </p:nvPr>
        </p:nvSpPr>
        <p:spPr>
          <a:xfrm>
            <a:off x="737661" y="925279"/>
            <a:ext cx="5496943" cy="356664"/>
          </a:xfrm>
        </p:spPr>
        <p:txBody>
          <a:bodyPr>
            <a:normAutofit/>
          </a:bodyPr>
          <a:lstStyle>
            <a:lvl1pPr marL="0" indent="0">
              <a:buNone/>
              <a:defRPr sz="1800" b="0" i="0">
                <a:solidFill>
                  <a:srgbClr val="615C72"/>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This is a Subhead (Lato Light 18pt)</a:t>
            </a:r>
          </a:p>
        </p:txBody>
      </p:sp>
      <p:sp>
        <p:nvSpPr>
          <p:cNvPr id="4" name="body">
            <a:extLst>
              <a:ext uri="{FF2B5EF4-FFF2-40B4-BE49-F238E27FC236}">
                <a16:creationId xmlns:a16="http://schemas.microsoft.com/office/drawing/2014/main" id="{C22F995C-E49F-11E6-5DED-992D7139979E}"/>
              </a:ext>
            </a:extLst>
          </p:cNvPr>
          <p:cNvSpPr>
            <a:spLocks noGrp="1"/>
          </p:cNvSpPr>
          <p:nvPr>
            <p:ph type="body" sz="quarter" idx="22"/>
          </p:nvPr>
        </p:nvSpPr>
        <p:spPr>
          <a:xfrm>
            <a:off x="737661" y="2930524"/>
            <a:ext cx="5496946" cy="3282018"/>
          </a:xfrm>
        </p:spPr>
        <p:txBody>
          <a:bodyPr/>
          <a:lstStyle>
            <a:lvl1pPr>
              <a:defRPr>
                <a:latin typeface="Lato" panose="020F0502020204030203" pitchFamily="34" charset="77"/>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860A2883-AA20-A4D9-C6D2-AD1769356116}"/>
              </a:ext>
            </a:extLst>
          </p:cNvPr>
          <p:cNvSpPr txBox="1"/>
          <p:nvPr userDrawn="1"/>
        </p:nvSpPr>
        <p:spPr>
          <a:xfrm>
            <a:off x="838200" y="6461967"/>
            <a:ext cx="1578904" cy="153888"/>
          </a:xfrm>
          <a:prstGeom prst="rect">
            <a:avLst/>
          </a:prstGeom>
          <a:noFill/>
        </p:spPr>
        <p:txBody>
          <a:bodyPr wrap="square" lIns="0" tIns="0" rIns="0" bIns="0"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84F88"/>
                </a:solidFill>
                <a:effectLst/>
                <a:uLnTx/>
                <a:uFillTx/>
                <a:latin typeface="Lato" panose="020F0502020204030203" pitchFamily="34" charset="0"/>
                <a:ea typeface="Lato" panose="020F0502020204030203" pitchFamily="34" charset="0"/>
                <a:cs typeface="Lato" panose="020F0502020204030203" pitchFamily="34" charset="0"/>
              </a:rPr>
              <a:t>© 2024 HHAeXchange </a:t>
            </a:r>
          </a:p>
        </p:txBody>
      </p:sp>
      <p:sp>
        <p:nvSpPr>
          <p:cNvPr id="15" name="Slide Number Placeholder 8">
            <a:extLst>
              <a:ext uri="{FF2B5EF4-FFF2-40B4-BE49-F238E27FC236}">
                <a16:creationId xmlns:a16="http://schemas.microsoft.com/office/drawing/2014/main" id="{523AFE1A-5A81-AEC5-6545-1719D6B57A27}"/>
              </a:ext>
            </a:extLst>
          </p:cNvPr>
          <p:cNvSpPr>
            <a:spLocks noGrp="1"/>
          </p:cNvSpPr>
          <p:nvPr>
            <p:ph type="sldNum" sz="quarter" idx="21"/>
          </p:nvPr>
        </p:nvSpPr>
        <p:spPr>
          <a:xfrm>
            <a:off x="9067060" y="6356350"/>
            <a:ext cx="2743200" cy="365125"/>
          </a:xfrm>
        </p:spPr>
        <p:txBody>
          <a:bodyPr/>
          <a:lstStyle>
            <a:lvl1pPr>
              <a:defRPr b="0" i="0">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BC7E7E6F-F638-CD49-8945-BA6D25B36006}" type="slidenum">
              <a:rPr lang="en-US" smtClean="0"/>
              <a:pPr/>
              <a:t>‹#›</a:t>
            </a:fld>
            <a:endParaRPr lang="en-US"/>
          </a:p>
        </p:txBody>
      </p:sp>
    </p:spTree>
    <p:extLst>
      <p:ext uri="{BB962C8B-B14F-4D97-AF65-F5344CB8AC3E}">
        <p14:creationId xmlns:p14="http://schemas.microsoft.com/office/powerpoint/2010/main" val="3578592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C9484DC-FC40-35DA-0807-739DC9C51E6B}"/>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pic>
          <p:nvPicPr>
            <p:cNvPr id="5" name="Picture 4">
              <a:extLst>
                <a:ext uri="{FF2B5EF4-FFF2-40B4-BE49-F238E27FC236}">
                  <a16:creationId xmlns:a16="http://schemas.microsoft.com/office/drawing/2014/main" id="{86CE00D9-45C1-B3C8-0152-4D1D7913042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533743A8-4427-DE10-B82C-DD159C412B09}"/>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50306" y="353176"/>
              <a:ext cx="326514" cy="465071"/>
            </a:xfrm>
            <a:prstGeom prst="rect">
              <a:avLst/>
            </a:prstGeom>
          </p:spPr>
        </p:pic>
      </p:grpSp>
      <p:sp>
        <p:nvSpPr>
          <p:cNvPr id="3" name="Title 6">
            <a:extLst>
              <a:ext uri="{FF2B5EF4-FFF2-40B4-BE49-F238E27FC236}">
                <a16:creationId xmlns:a16="http://schemas.microsoft.com/office/drawing/2014/main" id="{0F205796-57FC-48D3-B88A-69FBC978251C}"/>
              </a:ext>
            </a:extLst>
          </p:cNvPr>
          <p:cNvSpPr>
            <a:spLocks noGrp="1"/>
          </p:cNvSpPr>
          <p:nvPr>
            <p:ph type="title"/>
          </p:nvPr>
        </p:nvSpPr>
        <p:spPr>
          <a:xfrm>
            <a:off x="759433" y="2180405"/>
            <a:ext cx="6971403" cy="2497190"/>
          </a:xfrm>
        </p:spPr>
        <p:txBody>
          <a:bodyPr wrap="none" anchor="ctr" anchorCtr="0">
            <a:noAutofit/>
          </a:bodyPr>
          <a:lstStyle>
            <a:lvl1pPr>
              <a:defRPr sz="7200" b="1">
                <a:solidFill>
                  <a:schemeClr val="bg1"/>
                </a:solidFill>
                <a:latin typeface="Lato" panose="020F0502020204030203" pitchFamily="34" charset="77"/>
              </a:defRPr>
            </a:lvl1pPr>
          </a:lstStyle>
          <a:p>
            <a:r>
              <a:rPr lang="en-US"/>
              <a:t>Click to edit Master title style</a:t>
            </a:r>
          </a:p>
        </p:txBody>
      </p:sp>
      <p:sp>
        <p:nvSpPr>
          <p:cNvPr id="6" name="TextBox 5">
            <a:extLst>
              <a:ext uri="{FF2B5EF4-FFF2-40B4-BE49-F238E27FC236}">
                <a16:creationId xmlns:a16="http://schemas.microsoft.com/office/drawing/2014/main" id="{C3931F09-470B-6302-1DF0-75C8D1E36413}"/>
              </a:ext>
            </a:extLst>
          </p:cNvPr>
          <p:cNvSpPr txBox="1"/>
          <p:nvPr userDrawn="1"/>
        </p:nvSpPr>
        <p:spPr>
          <a:xfrm>
            <a:off x="871557" y="6456847"/>
            <a:ext cx="1578904" cy="153888"/>
          </a:xfrm>
          <a:prstGeom prst="rect">
            <a:avLst/>
          </a:prstGeom>
          <a:noFill/>
        </p:spPr>
        <p:txBody>
          <a:bodyPr wrap="square" lIns="0" tIns="0" rIns="0" bIns="0"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2024 HHAeXchange </a:t>
            </a:r>
          </a:p>
        </p:txBody>
      </p:sp>
      <p:sp>
        <p:nvSpPr>
          <p:cNvPr id="7" name="Footer Placeholder 5">
            <a:extLst>
              <a:ext uri="{FF2B5EF4-FFF2-40B4-BE49-F238E27FC236}">
                <a16:creationId xmlns:a16="http://schemas.microsoft.com/office/drawing/2014/main" id="{F2C909E8-28C2-F10B-E0EF-5CF406B62D3E}"/>
              </a:ext>
            </a:extLst>
          </p:cNvPr>
          <p:cNvSpPr>
            <a:spLocks noGrp="1"/>
          </p:cNvSpPr>
          <p:nvPr>
            <p:ph type="ftr" sz="quarter" idx="11"/>
          </p:nvPr>
        </p:nvSpPr>
        <p:spPr>
          <a:xfrm>
            <a:off x="4038600" y="6356350"/>
            <a:ext cx="4114800" cy="365125"/>
          </a:xfrm>
        </p:spPr>
        <p:txBody>
          <a:bodyPr/>
          <a:lstStyle>
            <a:lvl1pPr>
              <a:defRPr sz="1000" b="0" i="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HHAeXchange.com</a:t>
            </a:r>
          </a:p>
        </p:txBody>
      </p:sp>
      <p:sp>
        <p:nvSpPr>
          <p:cNvPr id="8" name="Slide Number Placeholder 8">
            <a:extLst>
              <a:ext uri="{FF2B5EF4-FFF2-40B4-BE49-F238E27FC236}">
                <a16:creationId xmlns:a16="http://schemas.microsoft.com/office/drawing/2014/main" id="{5D5AB584-A059-D3C1-7BA9-D72690627198}"/>
              </a:ext>
            </a:extLst>
          </p:cNvPr>
          <p:cNvSpPr>
            <a:spLocks noGrp="1"/>
          </p:cNvSpPr>
          <p:nvPr>
            <p:ph type="sldNum" sz="quarter" idx="21"/>
          </p:nvPr>
        </p:nvSpPr>
        <p:spPr>
          <a:xfrm>
            <a:off x="9067060" y="6356350"/>
            <a:ext cx="2743200" cy="365125"/>
          </a:xfrm>
        </p:spPr>
        <p:txBody>
          <a:bodyPr/>
          <a:lstStyle>
            <a:lvl1pPr>
              <a:defRPr b="0" i="0">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BC7E7E6F-F638-CD49-8945-BA6D25B36006}" type="slidenum">
              <a:rPr lang="en-US" smtClean="0"/>
              <a:pPr/>
              <a:t>‹#›</a:t>
            </a:fld>
            <a:endParaRPr lang="en-US"/>
          </a:p>
        </p:txBody>
      </p:sp>
    </p:spTree>
    <p:extLst>
      <p:ext uri="{BB962C8B-B14F-4D97-AF65-F5344CB8AC3E}">
        <p14:creationId xmlns:p14="http://schemas.microsoft.com/office/powerpoint/2010/main" val="274806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9B044-CB85-81C5-5B87-B09842D65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CC33E9-DAFE-765A-692F-C50B6CD4C8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25DB90-1961-7637-75B4-26EF9D88321E}"/>
              </a:ext>
            </a:extLst>
          </p:cNvPr>
          <p:cNvSpPr>
            <a:spLocks noGrp="1"/>
          </p:cNvSpPr>
          <p:nvPr>
            <p:ph type="dt" sz="half" idx="10"/>
          </p:nvPr>
        </p:nvSpPr>
        <p:spPr/>
        <p:txBody>
          <a:bodyPr/>
          <a:lstStyle/>
          <a:p>
            <a:fld id="{9FC9E27C-DA7D-EC49-8D75-0FC72DBE3101}" type="datetime1">
              <a:rPr lang="en-US" smtClean="0"/>
              <a:t>5/19/2025</a:t>
            </a:fld>
            <a:endParaRPr lang="en-US"/>
          </a:p>
        </p:txBody>
      </p:sp>
      <p:sp>
        <p:nvSpPr>
          <p:cNvPr id="5" name="Footer Placeholder 4">
            <a:extLst>
              <a:ext uri="{FF2B5EF4-FFF2-40B4-BE49-F238E27FC236}">
                <a16:creationId xmlns:a16="http://schemas.microsoft.com/office/drawing/2014/main" id="{40E40DFF-AADD-5BFD-9367-5960FFB337E1}"/>
              </a:ext>
            </a:extLst>
          </p:cNvPr>
          <p:cNvSpPr>
            <a:spLocks noGrp="1"/>
          </p:cNvSpPr>
          <p:nvPr>
            <p:ph type="ftr" sz="quarter" idx="11"/>
          </p:nvPr>
        </p:nvSpPr>
        <p:spPr/>
        <p:txBody>
          <a:bodyPr/>
          <a:lstStyle/>
          <a:p>
            <a:r>
              <a:rPr lang="en-US"/>
              <a:t>HHAeXchange.com</a:t>
            </a:r>
          </a:p>
        </p:txBody>
      </p:sp>
      <p:sp>
        <p:nvSpPr>
          <p:cNvPr id="6" name="Slide Number Placeholder 5">
            <a:extLst>
              <a:ext uri="{FF2B5EF4-FFF2-40B4-BE49-F238E27FC236}">
                <a16:creationId xmlns:a16="http://schemas.microsoft.com/office/drawing/2014/main" id="{8D7AE347-F3FE-B2DA-1736-F863963DAC9F}"/>
              </a:ext>
            </a:extLst>
          </p:cNvPr>
          <p:cNvSpPr>
            <a:spLocks noGrp="1"/>
          </p:cNvSpPr>
          <p:nvPr>
            <p:ph type="sldNum" sz="quarter" idx="12"/>
          </p:nvPr>
        </p:nvSpPr>
        <p:spPr/>
        <p:txBody>
          <a:bodyPr/>
          <a:lstStyle/>
          <a:p>
            <a:fld id="{BC7E7E6F-F638-CD49-8945-BA6D25B36006}" type="slidenum">
              <a:rPr lang="en-US" smtClean="0"/>
              <a:t>‹#›</a:t>
            </a:fld>
            <a:endParaRPr lang="en-US"/>
          </a:p>
        </p:txBody>
      </p:sp>
    </p:spTree>
    <p:extLst>
      <p:ext uri="{BB962C8B-B14F-4D97-AF65-F5344CB8AC3E}">
        <p14:creationId xmlns:p14="http://schemas.microsoft.com/office/powerpoint/2010/main" val="286246278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 Full Pag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1DF69B0-3346-7FA0-472A-A3BA51528780}"/>
              </a:ext>
              <a:ext uri="{C183D7F6-B498-43B3-948B-1728B52AA6E4}">
                <adec:decorative xmlns:adec="http://schemas.microsoft.com/office/drawing/2017/decorative" val="1"/>
              </a:ext>
            </a:extLst>
          </p:cNvPr>
          <p:cNvGrpSpPr/>
          <p:nvPr userDrawn="1"/>
        </p:nvGrpSpPr>
        <p:grpSpPr>
          <a:xfrm>
            <a:off x="198997" y="314502"/>
            <a:ext cx="11615582" cy="581859"/>
            <a:chOff x="198997" y="314502"/>
            <a:chExt cx="11615582" cy="581859"/>
          </a:xfrm>
        </p:grpSpPr>
        <p:pic>
          <p:nvPicPr>
            <p:cNvPr id="6" name="Picture 5">
              <a:extLst>
                <a:ext uri="{FF2B5EF4-FFF2-40B4-BE49-F238E27FC236}">
                  <a16:creationId xmlns:a16="http://schemas.microsoft.com/office/drawing/2014/main" id="{37FFD87B-4535-B0EB-FB7D-DA8F1655B28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997" y="352169"/>
              <a:ext cx="356848" cy="544192"/>
            </a:xfrm>
            <a:prstGeom prst="rect">
              <a:avLst/>
            </a:prstGeom>
          </p:spPr>
        </p:pic>
        <p:pic>
          <p:nvPicPr>
            <p:cNvPr id="2" name="Graphic 1">
              <a:extLst>
                <a:ext uri="{FF2B5EF4-FFF2-40B4-BE49-F238E27FC236}">
                  <a16:creationId xmlns:a16="http://schemas.microsoft.com/office/drawing/2014/main" id="{410F551A-8F34-22DB-1C92-D027BC8AB9C5}"/>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1128" t="34143" r="41154" b="34921"/>
            <a:stretch/>
          </p:blipFill>
          <p:spPr>
            <a:xfrm>
              <a:off x="11412548" y="314502"/>
              <a:ext cx="402031" cy="542421"/>
            </a:xfrm>
            <a:prstGeom prst="rect">
              <a:avLst/>
            </a:prstGeom>
          </p:spPr>
        </p:pic>
      </p:grpSp>
      <p:sp>
        <p:nvSpPr>
          <p:cNvPr id="8" name="Title 17">
            <a:extLst>
              <a:ext uri="{FF2B5EF4-FFF2-40B4-BE49-F238E27FC236}">
                <a16:creationId xmlns:a16="http://schemas.microsoft.com/office/drawing/2014/main" id="{2C6E630F-4EF7-B7FD-5174-6D9FDEA6D82F}"/>
              </a:ext>
            </a:extLst>
          </p:cNvPr>
          <p:cNvSpPr>
            <a:spLocks noGrp="1"/>
          </p:cNvSpPr>
          <p:nvPr>
            <p:ph type="title" hasCustomPrompt="1"/>
          </p:nvPr>
        </p:nvSpPr>
        <p:spPr>
          <a:xfrm>
            <a:off x="759431" y="235968"/>
            <a:ext cx="10258189" cy="535439"/>
          </a:xfrm>
        </p:spPr>
        <p:txBody>
          <a:bodyPr>
            <a:noAutofit/>
          </a:bodyPr>
          <a:lstStyle>
            <a:lvl1pPr>
              <a:defRPr sz="3600" b="1">
                <a:solidFill>
                  <a:srgbClr val="284F88"/>
                </a:solidFill>
                <a:latin typeface="Lato" panose="020F0502020204030203" pitchFamily="34" charset="77"/>
              </a:defRPr>
            </a:lvl1pPr>
          </a:lstStyle>
          <a:p>
            <a:r>
              <a:rPr lang="en-US"/>
              <a:t>Headline</a:t>
            </a:r>
          </a:p>
        </p:txBody>
      </p:sp>
      <p:sp>
        <p:nvSpPr>
          <p:cNvPr id="19" name="Text Placeholder 18">
            <a:extLst>
              <a:ext uri="{FF2B5EF4-FFF2-40B4-BE49-F238E27FC236}">
                <a16:creationId xmlns:a16="http://schemas.microsoft.com/office/drawing/2014/main" id="{A473DEAF-8FC9-7E3D-2D00-AD9DF05E9A2F}"/>
              </a:ext>
            </a:extLst>
          </p:cNvPr>
          <p:cNvSpPr>
            <a:spLocks noGrp="1"/>
          </p:cNvSpPr>
          <p:nvPr>
            <p:ph type="body" sz="quarter" idx="15" hasCustomPrompt="1"/>
          </p:nvPr>
        </p:nvSpPr>
        <p:spPr>
          <a:xfrm>
            <a:off x="759433" y="664730"/>
            <a:ext cx="10258190" cy="356664"/>
          </a:xfrm>
        </p:spPr>
        <p:txBody>
          <a:bodyPr>
            <a:normAutofit/>
          </a:bodyPr>
          <a:lstStyle>
            <a:lvl1pPr marL="0" indent="0">
              <a:buNone/>
              <a:defRPr sz="1800" b="0" i="0">
                <a:solidFill>
                  <a:srgbClr val="615C72"/>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This is a Subhead (Lato Light 18pt)</a:t>
            </a:r>
          </a:p>
        </p:txBody>
      </p:sp>
      <p:sp>
        <p:nvSpPr>
          <p:cNvPr id="5" name="body">
            <a:extLst>
              <a:ext uri="{FF2B5EF4-FFF2-40B4-BE49-F238E27FC236}">
                <a16:creationId xmlns:a16="http://schemas.microsoft.com/office/drawing/2014/main" id="{27DFD156-A241-9489-9AAF-5F3FF8D28B78}"/>
              </a:ext>
            </a:extLst>
          </p:cNvPr>
          <p:cNvSpPr>
            <a:spLocks noGrp="1"/>
          </p:cNvSpPr>
          <p:nvPr>
            <p:ph type="body" sz="quarter" idx="22"/>
          </p:nvPr>
        </p:nvSpPr>
        <p:spPr>
          <a:xfrm>
            <a:off x="759432" y="1418162"/>
            <a:ext cx="11050827" cy="4581525"/>
          </a:xfrm>
        </p:spPr>
        <p:txBody>
          <a:bodyPr/>
          <a:lstStyle>
            <a:lvl1pPr>
              <a:defRPr>
                <a:latin typeface="Lato" panose="020F0502020204030203" pitchFamily="34" charset="77"/>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F260BEE2-FF4D-7242-AB17-24D0F55D8809}"/>
              </a:ext>
            </a:extLst>
          </p:cNvPr>
          <p:cNvSpPr txBox="1"/>
          <p:nvPr userDrawn="1"/>
        </p:nvSpPr>
        <p:spPr>
          <a:xfrm>
            <a:off x="838200" y="6461967"/>
            <a:ext cx="1578904" cy="153888"/>
          </a:xfrm>
          <a:prstGeom prst="rect">
            <a:avLst/>
          </a:prstGeom>
          <a:noFill/>
        </p:spPr>
        <p:txBody>
          <a:bodyPr wrap="square" lIns="0" tIns="0" rIns="0" bIns="0"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84F88"/>
                </a:solidFill>
                <a:effectLst/>
                <a:uLnTx/>
                <a:uFillTx/>
                <a:latin typeface="Lato" panose="020F0502020204030203" pitchFamily="34" charset="0"/>
                <a:ea typeface="Lato" panose="020F0502020204030203" pitchFamily="34" charset="0"/>
                <a:cs typeface="Lato" panose="020F0502020204030203" pitchFamily="34" charset="0"/>
              </a:rPr>
              <a:t>© 2024 HHAeXchange </a:t>
            </a:r>
          </a:p>
        </p:txBody>
      </p:sp>
      <p:sp>
        <p:nvSpPr>
          <p:cNvPr id="57" name="Footer Placeholder 5">
            <a:extLst>
              <a:ext uri="{FF2B5EF4-FFF2-40B4-BE49-F238E27FC236}">
                <a16:creationId xmlns:a16="http://schemas.microsoft.com/office/drawing/2014/main" id="{C50CE178-8F1B-B82F-055E-55BA1DBA2FC8}"/>
              </a:ext>
            </a:extLst>
          </p:cNvPr>
          <p:cNvSpPr>
            <a:spLocks noGrp="1"/>
          </p:cNvSpPr>
          <p:nvPr>
            <p:ph type="ftr" sz="quarter" idx="11"/>
          </p:nvPr>
        </p:nvSpPr>
        <p:spPr>
          <a:xfrm>
            <a:off x="4038600" y="6356350"/>
            <a:ext cx="4114800" cy="365125"/>
          </a:xfrm>
        </p:spPr>
        <p:txBody>
          <a:bodyPr/>
          <a:lstStyle>
            <a:lvl1pPr>
              <a:defRPr sz="1000" b="0" i="0">
                <a:solidFill>
                  <a:srgbClr val="284F88"/>
                </a:solidFill>
                <a:latin typeface="Lato" panose="020F0502020204030203" pitchFamily="34" charset="0"/>
                <a:ea typeface="Lato" panose="020F0502020204030203" pitchFamily="34" charset="0"/>
                <a:cs typeface="Lato" panose="020F0502020204030203" pitchFamily="34" charset="0"/>
              </a:defRPr>
            </a:lvl1pPr>
          </a:lstStyle>
          <a:p>
            <a:r>
              <a:rPr lang="en-US"/>
              <a:t>HHAeXchange.com</a:t>
            </a:r>
          </a:p>
        </p:txBody>
      </p:sp>
      <p:sp>
        <p:nvSpPr>
          <p:cNvPr id="7" name="Slide Number Placeholder 8">
            <a:extLst>
              <a:ext uri="{FF2B5EF4-FFF2-40B4-BE49-F238E27FC236}">
                <a16:creationId xmlns:a16="http://schemas.microsoft.com/office/drawing/2014/main" id="{029618AC-F69B-271F-2A02-74205513ECC4}"/>
              </a:ext>
            </a:extLst>
          </p:cNvPr>
          <p:cNvSpPr>
            <a:spLocks noGrp="1"/>
          </p:cNvSpPr>
          <p:nvPr>
            <p:ph type="sldNum" sz="quarter" idx="21"/>
          </p:nvPr>
        </p:nvSpPr>
        <p:spPr>
          <a:xfrm>
            <a:off x="9067060" y="6356350"/>
            <a:ext cx="2743200" cy="365125"/>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stStyle>
          <a:p>
            <a:fld id="{BC7E7E6F-F638-CD49-8945-BA6D25B36006}" type="slidenum">
              <a:rPr lang="en-US" smtClean="0"/>
              <a:pPr/>
              <a:t>‹#›</a:t>
            </a:fld>
            <a:endParaRPr lang="en-US"/>
          </a:p>
        </p:txBody>
      </p:sp>
    </p:spTree>
    <p:extLst>
      <p:ext uri="{BB962C8B-B14F-4D97-AF65-F5344CB8AC3E}">
        <p14:creationId xmlns:p14="http://schemas.microsoft.com/office/powerpoint/2010/main" val="1804855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Break Page - Full ">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3AC2EF3-5F4A-A0CB-9F16-40B559B6BCA2}"/>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pic>
          <p:nvPicPr>
            <p:cNvPr id="9" name="Picture 8">
              <a:extLst>
                <a:ext uri="{FF2B5EF4-FFF2-40B4-BE49-F238E27FC236}">
                  <a16:creationId xmlns:a16="http://schemas.microsoft.com/office/drawing/2014/main" id="{6E174825-E694-97CD-1F5D-F727F10AF29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7E9DB0A1-D361-219F-026B-A8D1C52A6BC8}"/>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50306" y="353176"/>
              <a:ext cx="326514" cy="465071"/>
            </a:xfrm>
            <a:prstGeom prst="rect">
              <a:avLst/>
            </a:prstGeom>
          </p:spPr>
        </p:pic>
      </p:grpSp>
      <p:sp>
        <p:nvSpPr>
          <p:cNvPr id="7" name="Title 6">
            <a:extLst>
              <a:ext uri="{FF2B5EF4-FFF2-40B4-BE49-F238E27FC236}">
                <a16:creationId xmlns:a16="http://schemas.microsoft.com/office/drawing/2014/main" id="{CC694FCB-3381-EAEC-53CF-E4246C684C77}"/>
              </a:ext>
            </a:extLst>
          </p:cNvPr>
          <p:cNvSpPr>
            <a:spLocks noGrp="1"/>
          </p:cNvSpPr>
          <p:nvPr>
            <p:ph type="title"/>
          </p:nvPr>
        </p:nvSpPr>
        <p:spPr>
          <a:xfrm>
            <a:off x="1773334" y="2044947"/>
            <a:ext cx="8644938" cy="1683605"/>
          </a:xfrm>
        </p:spPr>
        <p:txBody>
          <a:bodyPr anchor="ctr" anchorCtr="0">
            <a:noAutofit/>
          </a:bodyPr>
          <a:lstStyle>
            <a:lvl1pPr algn="ctr">
              <a:defRPr sz="6400" b="1">
                <a:solidFill>
                  <a:schemeClr val="bg1"/>
                </a:solidFill>
                <a:latin typeface="Lato" panose="020F0502020204030203" pitchFamily="34" charset="77"/>
              </a:defRPr>
            </a:lvl1pPr>
          </a:lstStyle>
          <a:p>
            <a:r>
              <a:rPr lang="en-US"/>
              <a:t>Click to edit Master title style</a:t>
            </a:r>
          </a:p>
        </p:txBody>
      </p:sp>
      <p:sp>
        <p:nvSpPr>
          <p:cNvPr id="11" name="Text Placeholder 2">
            <a:extLst>
              <a:ext uri="{FF2B5EF4-FFF2-40B4-BE49-F238E27FC236}">
                <a16:creationId xmlns:a16="http://schemas.microsoft.com/office/drawing/2014/main" id="{28548E55-B3EC-1BA2-381D-231EA0AD05F2}"/>
              </a:ext>
            </a:extLst>
          </p:cNvPr>
          <p:cNvSpPr>
            <a:spLocks noGrp="1"/>
          </p:cNvSpPr>
          <p:nvPr>
            <p:ph type="body" sz="quarter" idx="16" hasCustomPrompt="1"/>
          </p:nvPr>
        </p:nvSpPr>
        <p:spPr>
          <a:xfrm>
            <a:off x="3701390" y="3865077"/>
            <a:ext cx="4788827" cy="338859"/>
          </a:xfrm>
          <a:prstGeom prst="rect">
            <a:avLst/>
          </a:prstGeom>
        </p:spPr>
        <p:txBody>
          <a:bodyPr vert="horz">
            <a:noAutofit/>
          </a:bodyPr>
          <a:lstStyle>
            <a:lvl1pPr marL="0" indent="0" algn="ctr">
              <a:buNone/>
              <a:defRPr lang="en-US" sz="1800" b="0" i="1" kern="1200" cap="none" baseline="0" dirty="0" smtClean="0">
                <a:solidFill>
                  <a:srgbClr val="FFFFFF"/>
                </a:solidFill>
                <a:latin typeface="Lato Light" panose="020F0502020204030203" pitchFamily="34" charset="0"/>
                <a:ea typeface="Lato Light" panose="020F0502020204030203" pitchFamily="34" charset="0"/>
                <a:cs typeface="Lato Light" panose="020F0502020204030203" pitchFamily="34" charset="0"/>
              </a:defRPr>
            </a:lvl1pPr>
            <a:lvl2pPr marL="457189" indent="0">
              <a:buNone/>
              <a:defRPr sz="1600"/>
            </a:lvl2pPr>
            <a:lvl3pPr marL="914377" indent="0">
              <a:buNone/>
              <a:defRPr sz="1600"/>
            </a:lvl3pPr>
            <a:lvl4pPr marL="1371566" indent="0">
              <a:buNone/>
              <a:defRPr sz="1600"/>
            </a:lvl4pPr>
            <a:lvl5pPr marL="1828754" indent="0">
              <a:buNone/>
              <a:defRPr sz="1600"/>
            </a:lvl5pPr>
          </a:lstStyle>
          <a:p>
            <a:pPr lvl="0"/>
            <a:r>
              <a:rPr lang="en-US"/>
              <a:t>Subhead or Subtitle</a:t>
            </a:r>
          </a:p>
        </p:txBody>
      </p:sp>
      <p:sp>
        <p:nvSpPr>
          <p:cNvPr id="4" name="TextBox 3">
            <a:extLst>
              <a:ext uri="{FF2B5EF4-FFF2-40B4-BE49-F238E27FC236}">
                <a16:creationId xmlns:a16="http://schemas.microsoft.com/office/drawing/2014/main" id="{024625B6-5920-3BA4-E849-DE2C6A4C2B02}"/>
              </a:ext>
            </a:extLst>
          </p:cNvPr>
          <p:cNvSpPr txBox="1"/>
          <p:nvPr userDrawn="1"/>
        </p:nvSpPr>
        <p:spPr>
          <a:xfrm>
            <a:off x="871557" y="6456847"/>
            <a:ext cx="1578904" cy="153888"/>
          </a:xfrm>
          <a:prstGeom prst="rect">
            <a:avLst/>
          </a:prstGeom>
          <a:noFill/>
        </p:spPr>
        <p:txBody>
          <a:bodyPr wrap="square" lIns="0" tIns="0" rIns="0" bIns="0"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2025 HHAeXchange </a:t>
            </a:r>
          </a:p>
        </p:txBody>
      </p:sp>
      <p:sp>
        <p:nvSpPr>
          <p:cNvPr id="5" name="Slide Number Placeholder 8">
            <a:extLst>
              <a:ext uri="{FF2B5EF4-FFF2-40B4-BE49-F238E27FC236}">
                <a16:creationId xmlns:a16="http://schemas.microsoft.com/office/drawing/2014/main" id="{F0CB7705-0D3F-0477-B974-18A1992AADC4}"/>
              </a:ext>
            </a:extLst>
          </p:cNvPr>
          <p:cNvSpPr>
            <a:spLocks noGrp="1"/>
          </p:cNvSpPr>
          <p:nvPr>
            <p:ph type="sldNum" sz="quarter" idx="21"/>
          </p:nvPr>
        </p:nvSpPr>
        <p:spPr>
          <a:xfrm>
            <a:off x="9067060" y="6356350"/>
            <a:ext cx="2743200" cy="365125"/>
          </a:xfrm>
        </p:spPr>
        <p:txBody>
          <a:bodyPr/>
          <a:lstStyle>
            <a:lvl1pPr>
              <a:defRPr b="0" i="0">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BC7E7E6F-F638-CD49-8945-BA6D25B36006}" type="slidenum">
              <a:rPr lang="en-US" smtClean="0"/>
              <a:pPr/>
              <a:t>‹#›</a:t>
            </a:fld>
            <a:endParaRPr lang="en-US"/>
          </a:p>
        </p:txBody>
      </p:sp>
    </p:spTree>
    <p:extLst>
      <p:ext uri="{BB962C8B-B14F-4D97-AF65-F5344CB8AC3E}">
        <p14:creationId xmlns:p14="http://schemas.microsoft.com/office/powerpoint/2010/main" val="2334452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_Two Columns">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574C5C7-75CE-3E73-B853-8113B346541F}"/>
              </a:ext>
              <a:ext uri="{C183D7F6-B498-43B3-948B-1728B52AA6E4}">
                <adec:decorative xmlns:adec="http://schemas.microsoft.com/office/drawing/2017/decorative" val="1"/>
              </a:ext>
            </a:extLst>
          </p:cNvPr>
          <p:cNvGrpSpPr/>
          <p:nvPr userDrawn="1"/>
        </p:nvGrpSpPr>
        <p:grpSpPr>
          <a:xfrm>
            <a:off x="198997" y="314502"/>
            <a:ext cx="11615582" cy="581859"/>
            <a:chOff x="198997" y="314502"/>
            <a:chExt cx="11615582" cy="581859"/>
          </a:xfrm>
        </p:grpSpPr>
        <p:pic>
          <p:nvPicPr>
            <p:cNvPr id="2" name="Graphic 1">
              <a:extLst>
                <a:ext uri="{FF2B5EF4-FFF2-40B4-BE49-F238E27FC236}">
                  <a16:creationId xmlns:a16="http://schemas.microsoft.com/office/drawing/2014/main" id="{3D87DB2E-1DAF-2667-05F2-F5659EEDDA1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1128" t="34143" r="41154" b="34921"/>
            <a:stretch/>
          </p:blipFill>
          <p:spPr>
            <a:xfrm>
              <a:off x="11412548" y="314502"/>
              <a:ext cx="402031" cy="542421"/>
            </a:xfrm>
            <a:prstGeom prst="rect">
              <a:avLst/>
            </a:prstGeom>
          </p:spPr>
        </p:pic>
        <p:pic>
          <p:nvPicPr>
            <p:cNvPr id="9" name="Picture 8">
              <a:extLst>
                <a:ext uri="{FF2B5EF4-FFF2-40B4-BE49-F238E27FC236}">
                  <a16:creationId xmlns:a16="http://schemas.microsoft.com/office/drawing/2014/main" id="{B973DE1C-753E-EC73-75CF-40FDAFEB568F}"/>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98997" y="352169"/>
              <a:ext cx="356848" cy="544192"/>
            </a:xfrm>
            <a:prstGeom prst="rect">
              <a:avLst/>
            </a:prstGeom>
          </p:spPr>
        </p:pic>
      </p:grpSp>
      <p:sp>
        <p:nvSpPr>
          <p:cNvPr id="8" name="Title 17">
            <a:extLst>
              <a:ext uri="{FF2B5EF4-FFF2-40B4-BE49-F238E27FC236}">
                <a16:creationId xmlns:a16="http://schemas.microsoft.com/office/drawing/2014/main" id="{72BE6A97-0724-94A8-75E8-F091907E2F4D}"/>
              </a:ext>
            </a:extLst>
          </p:cNvPr>
          <p:cNvSpPr>
            <a:spLocks noGrp="1"/>
          </p:cNvSpPr>
          <p:nvPr>
            <p:ph type="title" hasCustomPrompt="1"/>
          </p:nvPr>
        </p:nvSpPr>
        <p:spPr>
          <a:xfrm>
            <a:off x="759431" y="235968"/>
            <a:ext cx="10258189" cy="535439"/>
          </a:xfrm>
        </p:spPr>
        <p:txBody>
          <a:bodyPr>
            <a:noAutofit/>
          </a:bodyPr>
          <a:lstStyle>
            <a:lvl1pPr>
              <a:defRPr sz="3600" b="1">
                <a:solidFill>
                  <a:srgbClr val="284F88"/>
                </a:solidFill>
                <a:latin typeface="Lato" panose="020F0502020204030203" pitchFamily="34" charset="77"/>
              </a:defRPr>
            </a:lvl1pPr>
          </a:lstStyle>
          <a:p>
            <a:r>
              <a:rPr lang="en-US"/>
              <a:t>Headline</a:t>
            </a:r>
          </a:p>
        </p:txBody>
      </p:sp>
      <p:sp>
        <p:nvSpPr>
          <p:cNvPr id="14" name="Text Placeholder 18">
            <a:extLst>
              <a:ext uri="{FF2B5EF4-FFF2-40B4-BE49-F238E27FC236}">
                <a16:creationId xmlns:a16="http://schemas.microsoft.com/office/drawing/2014/main" id="{9ED182DE-F81C-6CF1-F0B7-D4D7950DC304}"/>
              </a:ext>
            </a:extLst>
          </p:cNvPr>
          <p:cNvSpPr>
            <a:spLocks noGrp="1"/>
          </p:cNvSpPr>
          <p:nvPr>
            <p:ph type="body" sz="quarter" idx="15" hasCustomPrompt="1"/>
          </p:nvPr>
        </p:nvSpPr>
        <p:spPr>
          <a:xfrm>
            <a:off x="759433" y="664730"/>
            <a:ext cx="10267154" cy="356664"/>
          </a:xfrm>
        </p:spPr>
        <p:txBody>
          <a:bodyPr>
            <a:normAutofit/>
          </a:bodyPr>
          <a:lstStyle>
            <a:lvl1pPr marL="0" indent="0">
              <a:buNone/>
              <a:defRPr sz="1800" b="0" i="0">
                <a:solidFill>
                  <a:srgbClr val="615C72"/>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This is a Subhead (Lato Light 18pt)</a:t>
            </a:r>
          </a:p>
        </p:txBody>
      </p:sp>
      <p:sp>
        <p:nvSpPr>
          <p:cNvPr id="3" name="subtitle">
            <a:extLst>
              <a:ext uri="{FF2B5EF4-FFF2-40B4-BE49-F238E27FC236}">
                <a16:creationId xmlns:a16="http://schemas.microsoft.com/office/drawing/2014/main" id="{61BC0EED-7547-EF6D-084E-F539FF80DABA}"/>
              </a:ext>
            </a:extLst>
          </p:cNvPr>
          <p:cNvSpPr>
            <a:spLocks noGrp="1"/>
          </p:cNvSpPr>
          <p:nvPr>
            <p:ph sz="half" idx="1" hasCustomPrompt="1"/>
          </p:nvPr>
        </p:nvSpPr>
        <p:spPr>
          <a:xfrm>
            <a:off x="759432" y="1344845"/>
            <a:ext cx="5361968" cy="442223"/>
          </a:xfrm>
        </p:spPr>
        <p:txBody>
          <a:bodyPr/>
          <a:lstStyle>
            <a:lvl1pPr marL="0" indent="0">
              <a:buNone/>
              <a:defRPr b="1" i="0">
                <a:latin typeface="Lato" panose="020F0502020204030203" pitchFamily="34" charset="0"/>
                <a:ea typeface="Lato" panose="020F0502020204030203" pitchFamily="34" charset="0"/>
                <a:cs typeface="Lato" panose="020F0502020204030203" pitchFamily="34" charset="0"/>
              </a:defRPr>
            </a:lvl1pPr>
          </a:lstStyle>
          <a:p>
            <a:pPr lvl="0"/>
            <a:r>
              <a:rPr lang="en-US"/>
              <a:t>Title</a:t>
            </a:r>
          </a:p>
          <a:p>
            <a:pPr lvl="0"/>
            <a:endParaRPr lang="en-US"/>
          </a:p>
        </p:txBody>
      </p:sp>
      <p:sp>
        <p:nvSpPr>
          <p:cNvPr id="15" name="content 1">
            <a:extLst>
              <a:ext uri="{FF2B5EF4-FFF2-40B4-BE49-F238E27FC236}">
                <a16:creationId xmlns:a16="http://schemas.microsoft.com/office/drawing/2014/main" id="{B3D92834-B607-9821-8B45-12BFC9D2850A}"/>
              </a:ext>
            </a:extLst>
          </p:cNvPr>
          <p:cNvSpPr>
            <a:spLocks noGrp="1"/>
          </p:cNvSpPr>
          <p:nvPr>
            <p:ph type="body" sz="quarter" idx="16" hasCustomPrompt="1"/>
          </p:nvPr>
        </p:nvSpPr>
        <p:spPr>
          <a:xfrm>
            <a:off x="759432" y="1883511"/>
            <a:ext cx="5361969" cy="4041775"/>
          </a:xfrm>
        </p:spPr>
        <p:txBody>
          <a:bodyPr>
            <a:normAutofit/>
          </a:bodyPr>
          <a:lstStyle>
            <a:lvl1pPr marL="285750" indent="-285750">
              <a:buClr>
                <a:srgbClr val="ED7D31"/>
              </a:buClr>
              <a:buSzPct val="130000"/>
              <a:buFont typeface="Arial" panose="020B0604020202020204" pitchFamily="34" charset="0"/>
              <a:buChar char="•"/>
              <a:defRPr sz="1600" b="0" i="0">
                <a:latin typeface="Lato" panose="020F0502020204030203" pitchFamily="34" charset="0"/>
                <a:ea typeface="Lato" panose="020F0502020204030203" pitchFamily="34" charset="0"/>
                <a:cs typeface="Lato" panose="020F0502020204030203" pitchFamily="34" charset="0"/>
              </a:defRPr>
            </a:lvl1pPr>
            <a:lvl2pPr marL="457200" indent="0">
              <a:buFont typeface="Courier New" panose="02070309020205020404" pitchFamily="49" charset="0"/>
              <a:buNone/>
              <a:defRPr b="0" i="0">
                <a:latin typeface="Lato" panose="020F0502020204030203" pitchFamily="34" charset="0"/>
                <a:ea typeface="Lato" panose="020F0502020204030203" pitchFamily="34" charset="0"/>
                <a:cs typeface="Lato" panose="020F0502020204030203" pitchFamily="34" charset="0"/>
              </a:defRPr>
            </a:lvl2pPr>
            <a:lvl3pPr marL="1143000" indent="-228600">
              <a:buFont typeface="Courier New" panose="02070309020205020404" pitchFamily="49" charset="0"/>
              <a:buChar char="o"/>
              <a:defRPr b="0" i="0">
                <a:latin typeface="Lato" panose="020F0502020204030203" pitchFamily="34" charset="0"/>
                <a:ea typeface="Lato" panose="020F0502020204030203" pitchFamily="34" charset="0"/>
                <a:cs typeface="Lato" panose="020F0502020204030203" pitchFamily="34" charset="0"/>
              </a:defRPr>
            </a:lvl3pPr>
            <a:lvl4pPr marL="1600200" indent="-228600">
              <a:buFont typeface="Courier New" panose="02070309020205020404" pitchFamily="49" charset="0"/>
              <a:buChar char="o"/>
              <a:defRPr b="0" i="0">
                <a:latin typeface="Lato" panose="020F0502020204030203" pitchFamily="34" charset="0"/>
                <a:ea typeface="Lato" panose="020F0502020204030203" pitchFamily="34" charset="0"/>
                <a:cs typeface="Lato" panose="020F0502020204030203" pitchFamily="34" charset="0"/>
              </a:defRPr>
            </a:lvl4pPr>
            <a:lvl5pPr marL="2057400" indent="-228600">
              <a:buFont typeface="Courier New" panose="02070309020205020404" pitchFamily="49" charset="0"/>
              <a:buChar char="o"/>
              <a:defRPr b="0" i="0">
                <a:latin typeface="Lato" panose="020F0502020204030203" pitchFamily="34" charset="0"/>
                <a:ea typeface="Lato" panose="020F0502020204030203" pitchFamily="34" charset="0"/>
                <a:cs typeface="Lato" panose="020F0502020204030203" pitchFamily="34" charset="0"/>
              </a:defRPr>
            </a:lvl5pPr>
          </a:lstStyle>
          <a:p>
            <a:pPr lvl="0"/>
            <a:r>
              <a:rPr lang="en-US"/>
              <a:t>Bullet one </a:t>
            </a:r>
          </a:p>
          <a:p>
            <a:pPr lvl="0"/>
            <a:r>
              <a:rPr lang="en-US"/>
              <a:t>Bullet two</a:t>
            </a:r>
          </a:p>
          <a:p>
            <a:pPr lvl="0"/>
            <a:r>
              <a:rPr lang="en-US"/>
              <a:t>Bullet three</a:t>
            </a:r>
          </a:p>
        </p:txBody>
      </p:sp>
      <p:sp>
        <p:nvSpPr>
          <p:cNvPr id="4" name="subtitle 2">
            <a:extLst>
              <a:ext uri="{FF2B5EF4-FFF2-40B4-BE49-F238E27FC236}">
                <a16:creationId xmlns:a16="http://schemas.microsoft.com/office/drawing/2014/main" id="{A277F425-B1A8-9685-3502-EF98922452DF}"/>
              </a:ext>
            </a:extLst>
          </p:cNvPr>
          <p:cNvSpPr>
            <a:spLocks noGrp="1"/>
          </p:cNvSpPr>
          <p:nvPr>
            <p:ph sz="half" idx="2" hasCustomPrompt="1"/>
          </p:nvPr>
        </p:nvSpPr>
        <p:spPr>
          <a:xfrm>
            <a:off x="6448291" y="1360297"/>
            <a:ext cx="5361968" cy="442223"/>
          </a:xfrm>
        </p:spPr>
        <p:txBody>
          <a:bodyPr/>
          <a:lstStyle>
            <a:lvl1pPr marL="0" indent="0">
              <a:buNone/>
              <a:defRPr b="1"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Title</a:t>
            </a:r>
          </a:p>
        </p:txBody>
      </p:sp>
      <p:sp>
        <p:nvSpPr>
          <p:cNvPr id="17" name="content 2">
            <a:extLst>
              <a:ext uri="{FF2B5EF4-FFF2-40B4-BE49-F238E27FC236}">
                <a16:creationId xmlns:a16="http://schemas.microsoft.com/office/drawing/2014/main" id="{F0326DAB-7EAE-2346-E1CA-7B93F7ACA9BE}"/>
              </a:ext>
            </a:extLst>
          </p:cNvPr>
          <p:cNvSpPr>
            <a:spLocks noGrp="1"/>
          </p:cNvSpPr>
          <p:nvPr>
            <p:ph type="body" sz="quarter" idx="17" hasCustomPrompt="1"/>
          </p:nvPr>
        </p:nvSpPr>
        <p:spPr>
          <a:xfrm>
            <a:off x="6448291" y="1883511"/>
            <a:ext cx="5361969" cy="4041775"/>
          </a:xfrm>
        </p:spPr>
        <p:txBody>
          <a:bodyPr>
            <a:normAutofit/>
          </a:bodyPr>
          <a:lstStyle>
            <a:lvl1pPr marL="285750" indent="-285750">
              <a:buClr>
                <a:srgbClr val="ED7D31"/>
              </a:buClr>
              <a:buSzPct val="130000"/>
              <a:buFont typeface="Arial" panose="020B0604020202020204" pitchFamily="34" charset="0"/>
              <a:buChar char="•"/>
              <a:defRPr sz="1600" b="0" i="0">
                <a:latin typeface="Lato" panose="020F0502020204030203" pitchFamily="34" charset="0"/>
                <a:ea typeface="Lato" panose="020F0502020204030203" pitchFamily="34" charset="0"/>
                <a:cs typeface="Lato" panose="020F0502020204030203" pitchFamily="34" charset="0"/>
              </a:defRPr>
            </a:lvl1pPr>
            <a:lvl2pPr marL="457200" indent="0">
              <a:buFont typeface="Courier New" panose="02070309020205020404" pitchFamily="49" charset="0"/>
              <a:buNone/>
              <a:defRPr b="0" i="0">
                <a:latin typeface="Lato" panose="020F0502020204030203" pitchFamily="34" charset="0"/>
                <a:ea typeface="Lato" panose="020F0502020204030203" pitchFamily="34" charset="0"/>
                <a:cs typeface="Lato" panose="020F0502020204030203" pitchFamily="34" charset="0"/>
              </a:defRPr>
            </a:lvl2pPr>
            <a:lvl3pPr marL="1143000" indent="-228600">
              <a:buFont typeface="Courier New" panose="02070309020205020404" pitchFamily="49" charset="0"/>
              <a:buChar char="o"/>
              <a:defRPr b="0" i="0">
                <a:latin typeface="Lato" panose="020F0502020204030203" pitchFamily="34" charset="0"/>
                <a:ea typeface="Lato" panose="020F0502020204030203" pitchFamily="34" charset="0"/>
                <a:cs typeface="Lato" panose="020F0502020204030203" pitchFamily="34" charset="0"/>
              </a:defRPr>
            </a:lvl3pPr>
            <a:lvl4pPr marL="1600200" indent="-228600">
              <a:buFont typeface="Courier New" panose="02070309020205020404" pitchFamily="49" charset="0"/>
              <a:buChar char="o"/>
              <a:defRPr b="0" i="0">
                <a:latin typeface="Lato" panose="020F0502020204030203" pitchFamily="34" charset="0"/>
                <a:ea typeface="Lato" panose="020F0502020204030203" pitchFamily="34" charset="0"/>
                <a:cs typeface="Lato" panose="020F0502020204030203" pitchFamily="34" charset="0"/>
              </a:defRPr>
            </a:lvl4pPr>
            <a:lvl5pPr marL="2057400" indent="-228600">
              <a:buFont typeface="Courier New" panose="02070309020205020404" pitchFamily="49" charset="0"/>
              <a:buChar char="o"/>
              <a:defRPr b="0" i="0">
                <a:latin typeface="Lato" panose="020F0502020204030203" pitchFamily="34" charset="0"/>
                <a:ea typeface="Lato" panose="020F0502020204030203" pitchFamily="34" charset="0"/>
                <a:cs typeface="Lato" panose="020F0502020204030203" pitchFamily="34" charset="0"/>
              </a:defRPr>
            </a:lvl5pPr>
          </a:lstStyle>
          <a:p>
            <a:pPr lvl="0"/>
            <a:r>
              <a:rPr lang="en-US"/>
              <a:t>Bullet one </a:t>
            </a:r>
          </a:p>
          <a:p>
            <a:pPr lvl="0"/>
            <a:r>
              <a:rPr lang="en-US"/>
              <a:t>Bullet two</a:t>
            </a:r>
          </a:p>
          <a:p>
            <a:pPr lvl="0"/>
            <a:r>
              <a:rPr lang="en-US"/>
              <a:t>Bullet three</a:t>
            </a:r>
          </a:p>
        </p:txBody>
      </p:sp>
      <p:sp>
        <p:nvSpPr>
          <p:cNvPr id="5" name="TextBox 4">
            <a:extLst>
              <a:ext uri="{FF2B5EF4-FFF2-40B4-BE49-F238E27FC236}">
                <a16:creationId xmlns:a16="http://schemas.microsoft.com/office/drawing/2014/main" id="{70E06122-38E1-EB2E-A18F-CDC354A7BFED}"/>
              </a:ext>
            </a:extLst>
          </p:cNvPr>
          <p:cNvSpPr txBox="1"/>
          <p:nvPr userDrawn="1"/>
        </p:nvSpPr>
        <p:spPr>
          <a:xfrm>
            <a:off x="838200" y="6461967"/>
            <a:ext cx="1578904" cy="153888"/>
          </a:xfrm>
          <a:prstGeom prst="rect">
            <a:avLst/>
          </a:prstGeom>
          <a:noFill/>
        </p:spPr>
        <p:txBody>
          <a:bodyPr wrap="square" lIns="0" tIns="0" rIns="0" bIns="0"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84F88"/>
                </a:solidFill>
                <a:effectLst/>
                <a:uLnTx/>
                <a:uFillTx/>
                <a:latin typeface="Lato" panose="020F0502020204030203" pitchFamily="34" charset="0"/>
                <a:ea typeface="Lato" panose="020F0502020204030203" pitchFamily="34" charset="0"/>
                <a:cs typeface="Lato" panose="020F0502020204030203" pitchFamily="34" charset="0"/>
              </a:rPr>
              <a:t>© 2024 </a:t>
            </a:r>
            <a:r>
              <a:rPr kumimoji="0" lang="en-US" sz="1000" b="0" i="0" u="none" strike="noStrike" kern="1200" cap="none" spc="0" normalizeH="0" baseline="0" noProof="0" err="1">
                <a:ln>
                  <a:noFill/>
                </a:ln>
                <a:solidFill>
                  <a:srgbClr val="284F88"/>
                </a:solidFill>
                <a:effectLst/>
                <a:uLnTx/>
                <a:uFillTx/>
                <a:latin typeface="Lato" panose="020F0502020204030203" pitchFamily="34" charset="0"/>
                <a:ea typeface="Lato" panose="020F0502020204030203" pitchFamily="34" charset="0"/>
                <a:cs typeface="Lato" panose="020F0502020204030203" pitchFamily="34" charset="0"/>
              </a:rPr>
              <a:t>HHAeXchange</a:t>
            </a:r>
            <a:r>
              <a:rPr kumimoji="0" lang="en-US" sz="1000" b="0" i="0" u="none" strike="noStrike" kern="1200" cap="none" spc="0" normalizeH="0" baseline="0" noProof="0">
                <a:ln>
                  <a:noFill/>
                </a:ln>
                <a:solidFill>
                  <a:srgbClr val="284F88"/>
                </a:solidFill>
                <a:effectLst/>
                <a:uLnTx/>
                <a:uFillTx/>
                <a:latin typeface="Lato" panose="020F0502020204030203" pitchFamily="34" charset="0"/>
                <a:ea typeface="Lato" panose="020F0502020204030203" pitchFamily="34" charset="0"/>
                <a:cs typeface="Lato" panose="020F0502020204030203" pitchFamily="34" charset="0"/>
              </a:rPr>
              <a:t> </a:t>
            </a:r>
          </a:p>
        </p:txBody>
      </p:sp>
      <p:sp>
        <p:nvSpPr>
          <p:cNvPr id="6" name="Footer Placeholder 5">
            <a:extLst>
              <a:ext uri="{FF2B5EF4-FFF2-40B4-BE49-F238E27FC236}">
                <a16:creationId xmlns:a16="http://schemas.microsoft.com/office/drawing/2014/main" id="{5C2611E7-FC70-4A3D-AEBB-05FF3CBC90EC}"/>
              </a:ext>
            </a:extLst>
          </p:cNvPr>
          <p:cNvSpPr>
            <a:spLocks noGrp="1"/>
          </p:cNvSpPr>
          <p:nvPr>
            <p:ph type="ftr" sz="quarter" idx="11"/>
          </p:nvPr>
        </p:nvSpPr>
        <p:spPr/>
        <p:txBody>
          <a:bodyPr/>
          <a:lstStyle>
            <a:lvl1pPr>
              <a:defRPr sz="1000" b="0" i="0">
                <a:solidFill>
                  <a:srgbClr val="284F88"/>
                </a:solidFill>
                <a:latin typeface="Lato" panose="020F0502020204030203" pitchFamily="34" charset="0"/>
                <a:ea typeface="Lato" panose="020F0502020204030203" pitchFamily="34" charset="0"/>
                <a:cs typeface="Lato" panose="020F0502020204030203" pitchFamily="34" charset="0"/>
              </a:defRPr>
            </a:lvl1pPr>
          </a:lstStyle>
          <a:p>
            <a:r>
              <a:rPr lang="en-US" err="1"/>
              <a:t>HHAeXchange.com</a:t>
            </a:r>
            <a:endParaRPr lang="en-US"/>
          </a:p>
        </p:txBody>
      </p:sp>
      <p:sp>
        <p:nvSpPr>
          <p:cNvPr id="11" name="Slide Number Placeholder 8">
            <a:extLst>
              <a:ext uri="{FF2B5EF4-FFF2-40B4-BE49-F238E27FC236}">
                <a16:creationId xmlns:a16="http://schemas.microsoft.com/office/drawing/2014/main" id="{A54120A6-6388-7FD0-3143-74C6E0A5424A}"/>
              </a:ext>
            </a:extLst>
          </p:cNvPr>
          <p:cNvSpPr>
            <a:spLocks noGrp="1"/>
          </p:cNvSpPr>
          <p:nvPr>
            <p:ph type="sldNum" sz="quarter" idx="21"/>
          </p:nvPr>
        </p:nvSpPr>
        <p:spPr>
          <a:xfrm>
            <a:off x="9067060" y="6356350"/>
            <a:ext cx="2743200" cy="365125"/>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stStyle>
          <a:p>
            <a:fld id="{BC7E7E6F-F638-CD49-8945-BA6D25B36006}" type="slidenum">
              <a:rPr lang="en-US" smtClean="0"/>
              <a:pPr/>
              <a:t>‹#›</a:t>
            </a:fld>
            <a:endParaRPr lang="en-US"/>
          </a:p>
        </p:txBody>
      </p:sp>
    </p:spTree>
    <p:extLst>
      <p:ext uri="{BB962C8B-B14F-4D97-AF65-F5344CB8AC3E}">
        <p14:creationId xmlns:p14="http://schemas.microsoft.com/office/powerpoint/2010/main" val="2839161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ent_Two Columns with no subhea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BC0EED-7547-EF6D-084E-F539FF80DABA}"/>
              </a:ext>
            </a:extLst>
          </p:cNvPr>
          <p:cNvSpPr>
            <a:spLocks noGrp="1"/>
          </p:cNvSpPr>
          <p:nvPr>
            <p:ph sz="half" idx="1" hasCustomPrompt="1"/>
          </p:nvPr>
        </p:nvSpPr>
        <p:spPr>
          <a:xfrm>
            <a:off x="750887" y="1347248"/>
            <a:ext cx="5181600" cy="442223"/>
          </a:xfrm>
        </p:spPr>
        <p:txBody>
          <a:bodyPr/>
          <a:lstStyle>
            <a:lvl1pPr marL="0" indent="0">
              <a:buNone/>
              <a:defRPr b="1" i="0">
                <a:latin typeface="Lato" panose="020F0502020204030203" pitchFamily="34" charset="0"/>
                <a:ea typeface="Lato" panose="020F0502020204030203" pitchFamily="34" charset="0"/>
                <a:cs typeface="Lato" panose="020F0502020204030203" pitchFamily="34" charset="0"/>
              </a:defRPr>
            </a:lvl1pPr>
          </a:lstStyle>
          <a:p>
            <a:pPr lvl="0"/>
            <a:r>
              <a:rPr lang="en-US"/>
              <a:t>Title</a:t>
            </a:r>
          </a:p>
          <a:p>
            <a:pPr lvl="0"/>
            <a:endParaRPr lang="en-US"/>
          </a:p>
        </p:txBody>
      </p:sp>
      <p:sp>
        <p:nvSpPr>
          <p:cNvPr id="4" name="Content Placeholder 3">
            <a:extLst>
              <a:ext uri="{FF2B5EF4-FFF2-40B4-BE49-F238E27FC236}">
                <a16:creationId xmlns:a16="http://schemas.microsoft.com/office/drawing/2014/main" id="{A277F425-B1A8-9685-3502-EF98922452DF}"/>
              </a:ext>
            </a:extLst>
          </p:cNvPr>
          <p:cNvSpPr>
            <a:spLocks noGrp="1"/>
          </p:cNvSpPr>
          <p:nvPr>
            <p:ph sz="half" idx="2" hasCustomPrompt="1"/>
          </p:nvPr>
        </p:nvSpPr>
        <p:spPr>
          <a:xfrm>
            <a:off x="6172200" y="1347247"/>
            <a:ext cx="5181600" cy="442223"/>
          </a:xfrm>
        </p:spPr>
        <p:txBody>
          <a:bodyPr/>
          <a:lstStyle>
            <a:lvl1pPr marL="0" indent="0">
              <a:buNone/>
              <a:defRPr b="1"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Title</a:t>
            </a:r>
          </a:p>
        </p:txBody>
      </p:sp>
      <p:sp>
        <p:nvSpPr>
          <p:cNvPr id="6" name="Footer Placeholder 5">
            <a:extLst>
              <a:ext uri="{FF2B5EF4-FFF2-40B4-BE49-F238E27FC236}">
                <a16:creationId xmlns:a16="http://schemas.microsoft.com/office/drawing/2014/main" id="{5C2611E7-FC70-4A3D-AEBB-05FF3CBC90EC}"/>
              </a:ext>
            </a:extLst>
          </p:cNvPr>
          <p:cNvSpPr>
            <a:spLocks noGrp="1"/>
          </p:cNvSpPr>
          <p:nvPr>
            <p:ph type="ftr" sz="quarter" idx="11"/>
          </p:nvPr>
        </p:nvSpPr>
        <p:spPr/>
        <p:txBody>
          <a:bodyPr/>
          <a:lstStyle>
            <a:lvl1pPr>
              <a:defRPr sz="1000" b="0" i="0">
                <a:solidFill>
                  <a:srgbClr val="284F88"/>
                </a:solidFill>
                <a:latin typeface="Lato" panose="020F0502020204030203" pitchFamily="34" charset="0"/>
                <a:ea typeface="Lato" panose="020F0502020204030203" pitchFamily="34" charset="0"/>
                <a:cs typeface="Lato" panose="020F0502020204030203" pitchFamily="34" charset="0"/>
              </a:defRPr>
            </a:lvl1pPr>
          </a:lstStyle>
          <a:p>
            <a:endParaRPr lang="en-US"/>
          </a:p>
        </p:txBody>
      </p:sp>
      <p:sp>
        <p:nvSpPr>
          <p:cNvPr id="15" name="Text Placeholder 14">
            <a:extLst>
              <a:ext uri="{FF2B5EF4-FFF2-40B4-BE49-F238E27FC236}">
                <a16:creationId xmlns:a16="http://schemas.microsoft.com/office/drawing/2014/main" id="{B3D92834-B607-9821-8B45-12BFC9D2850A}"/>
              </a:ext>
            </a:extLst>
          </p:cNvPr>
          <p:cNvSpPr>
            <a:spLocks noGrp="1"/>
          </p:cNvSpPr>
          <p:nvPr>
            <p:ph type="body" sz="quarter" idx="16" hasCustomPrompt="1"/>
          </p:nvPr>
        </p:nvSpPr>
        <p:spPr>
          <a:xfrm>
            <a:off x="750887" y="1893002"/>
            <a:ext cx="5181601" cy="4041775"/>
          </a:xfrm>
        </p:spPr>
        <p:txBody>
          <a:bodyPr>
            <a:normAutofit/>
          </a:bodyPr>
          <a:lstStyle>
            <a:lvl1pPr marL="285750" indent="-285750">
              <a:buClr>
                <a:srgbClr val="ED7D31"/>
              </a:buClr>
              <a:buSzPct val="130000"/>
              <a:buFont typeface="Arial" panose="020B0604020202020204" pitchFamily="34" charset="0"/>
              <a:buChar char="•"/>
              <a:defRPr sz="1600" b="0" i="0">
                <a:latin typeface="Lato" panose="020F0502020204030203" pitchFamily="34" charset="0"/>
                <a:ea typeface="Lato" panose="020F0502020204030203" pitchFamily="34" charset="0"/>
                <a:cs typeface="Lato" panose="020F0502020204030203" pitchFamily="34" charset="0"/>
              </a:defRPr>
            </a:lvl1pPr>
            <a:lvl2pPr marL="457200" indent="0">
              <a:buFont typeface="Courier New" panose="02070309020205020404" pitchFamily="49" charset="0"/>
              <a:buNone/>
              <a:defRPr b="0" i="0">
                <a:latin typeface="Lato" panose="020F0502020204030203" pitchFamily="34" charset="0"/>
                <a:ea typeface="Lato" panose="020F0502020204030203" pitchFamily="34" charset="0"/>
                <a:cs typeface="Lato" panose="020F0502020204030203" pitchFamily="34" charset="0"/>
              </a:defRPr>
            </a:lvl2pPr>
            <a:lvl3pPr marL="1143000" indent="-228600">
              <a:buFont typeface="Courier New" panose="02070309020205020404" pitchFamily="49" charset="0"/>
              <a:buChar char="o"/>
              <a:defRPr b="0" i="0">
                <a:latin typeface="Lato" panose="020F0502020204030203" pitchFamily="34" charset="0"/>
                <a:ea typeface="Lato" panose="020F0502020204030203" pitchFamily="34" charset="0"/>
                <a:cs typeface="Lato" panose="020F0502020204030203" pitchFamily="34" charset="0"/>
              </a:defRPr>
            </a:lvl3pPr>
            <a:lvl4pPr marL="1600200" indent="-228600">
              <a:buFont typeface="Courier New" panose="02070309020205020404" pitchFamily="49" charset="0"/>
              <a:buChar char="o"/>
              <a:defRPr b="0" i="0">
                <a:latin typeface="Lato" panose="020F0502020204030203" pitchFamily="34" charset="0"/>
                <a:ea typeface="Lato" panose="020F0502020204030203" pitchFamily="34" charset="0"/>
                <a:cs typeface="Lato" panose="020F0502020204030203" pitchFamily="34" charset="0"/>
              </a:defRPr>
            </a:lvl4pPr>
            <a:lvl5pPr marL="2057400" indent="-228600">
              <a:buFont typeface="Courier New" panose="02070309020205020404" pitchFamily="49" charset="0"/>
              <a:buChar char="o"/>
              <a:defRPr b="0" i="0">
                <a:latin typeface="Lato" panose="020F0502020204030203" pitchFamily="34" charset="0"/>
                <a:ea typeface="Lato" panose="020F0502020204030203" pitchFamily="34" charset="0"/>
                <a:cs typeface="Lato" panose="020F0502020204030203" pitchFamily="34" charset="0"/>
              </a:defRPr>
            </a:lvl5pPr>
          </a:lstStyle>
          <a:p>
            <a:pPr lvl="0"/>
            <a:r>
              <a:rPr lang="en-US"/>
              <a:t>Bullet one </a:t>
            </a:r>
          </a:p>
          <a:p>
            <a:pPr lvl="0"/>
            <a:r>
              <a:rPr lang="en-US"/>
              <a:t>Bullet two</a:t>
            </a:r>
          </a:p>
          <a:p>
            <a:pPr lvl="0"/>
            <a:r>
              <a:rPr lang="en-US"/>
              <a:t>Bullet three</a:t>
            </a:r>
          </a:p>
        </p:txBody>
      </p:sp>
      <p:sp>
        <p:nvSpPr>
          <p:cNvPr id="17" name="Text Placeholder 14">
            <a:extLst>
              <a:ext uri="{FF2B5EF4-FFF2-40B4-BE49-F238E27FC236}">
                <a16:creationId xmlns:a16="http://schemas.microsoft.com/office/drawing/2014/main" id="{F0326DAB-7EAE-2346-E1CA-7B93F7ACA9BE}"/>
              </a:ext>
            </a:extLst>
          </p:cNvPr>
          <p:cNvSpPr>
            <a:spLocks noGrp="1"/>
          </p:cNvSpPr>
          <p:nvPr>
            <p:ph type="body" sz="quarter" idx="17" hasCustomPrompt="1"/>
          </p:nvPr>
        </p:nvSpPr>
        <p:spPr>
          <a:xfrm>
            <a:off x="6180854" y="1894998"/>
            <a:ext cx="5181601" cy="4041775"/>
          </a:xfrm>
        </p:spPr>
        <p:txBody>
          <a:bodyPr>
            <a:normAutofit/>
          </a:bodyPr>
          <a:lstStyle>
            <a:lvl1pPr marL="285750" indent="-285750">
              <a:buClr>
                <a:srgbClr val="ED7D31"/>
              </a:buClr>
              <a:buSzPct val="130000"/>
              <a:buFont typeface="Arial" panose="020B0604020202020204" pitchFamily="34" charset="0"/>
              <a:buChar char="•"/>
              <a:defRPr sz="1600" b="0" i="0">
                <a:latin typeface="Lato" panose="020F0502020204030203" pitchFamily="34" charset="0"/>
                <a:ea typeface="Lato" panose="020F0502020204030203" pitchFamily="34" charset="0"/>
                <a:cs typeface="Lato" panose="020F0502020204030203" pitchFamily="34" charset="0"/>
              </a:defRPr>
            </a:lvl1pPr>
            <a:lvl2pPr marL="457200" indent="0">
              <a:buFont typeface="Courier New" panose="02070309020205020404" pitchFamily="49" charset="0"/>
              <a:buNone/>
              <a:defRPr b="0" i="0">
                <a:latin typeface="Lato" panose="020F0502020204030203" pitchFamily="34" charset="0"/>
                <a:ea typeface="Lato" panose="020F0502020204030203" pitchFamily="34" charset="0"/>
                <a:cs typeface="Lato" panose="020F0502020204030203" pitchFamily="34" charset="0"/>
              </a:defRPr>
            </a:lvl2pPr>
            <a:lvl3pPr marL="1143000" indent="-228600">
              <a:buFont typeface="Courier New" panose="02070309020205020404" pitchFamily="49" charset="0"/>
              <a:buChar char="o"/>
              <a:defRPr b="0" i="0">
                <a:latin typeface="Lato" panose="020F0502020204030203" pitchFamily="34" charset="0"/>
                <a:ea typeface="Lato" panose="020F0502020204030203" pitchFamily="34" charset="0"/>
                <a:cs typeface="Lato" panose="020F0502020204030203" pitchFamily="34" charset="0"/>
              </a:defRPr>
            </a:lvl3pPr>
            <a:lvl4pPr marL="1600200" indent="-228600">
              <a:buFont typeface="Courier New" panose="02070309020205020404" pitchFamily="49" charset="0"/>
              <a:buChar char="o"/>
              <a:defRPr b="0" i="0">
                <a:latin typeface="Lato" panose="020F0502020204030203" pitchFamily="34" charset="0"/>
                <a:ea typeface="Lato" panose="020F0502020204030203" pitchFamily="34" charset="0"/>
                <a:cs typeface="Lato" panose="020F0502020204030203" pitchFamily="34" charset="0"/>
              </a:defRPr>
            </a:lvl4pPr>
            <a:lvl5pPr marL="2057400" indent="-228600">
              <a:buFont typeface="Courier New" panose="02070309020205020404" pitchFamily="49" charset="0"/>
              <a:buChar char="o"/>
              <a:defRPr b="0" i="0">
                <a:latin typeface="Lato" panose="020F0502020204030203" pitchFamily="34" charset="0"/>
                <a:ea typeface="Lato" panose="020F0502020204030203" pitchFamily="34" charset="0"/>
                <a:cs typeface="Lato" panose="020F0502020204030203" pitchFamily="34" charset="0"/>
              </a:defRPr>
            </a:lvl5pPr>
          </a:lstStyle>
          <a:p>
            <a:pPr lvl="0"/>
            <a:r>
              <a:rPr lang="en-US"/>
              <a:t>Bullet one </a:t>
            </a:r>
          </a:p>
          <a:p>
            <a:pPr lvl="0"/>
            <a:r>
              <a:rPr lang="en-US"/>
              <a:t>Bullet two</a:t>
            </a:r>
          </a:p>
          <a:p>
            <a:pPr lvl="0"/>
            <a:r>
              <a:rPr lang="en-US"/>
              <a:t>Bullet three</a:t>
            </a:r>
          </a:p>
        </p:txBody>
      </p:sp>
      <p:pic>
        <p:nvPicPr>
          <p:cNvPr id="2" name="Graphic 1">
            <a:extLst>
              <a:ext uri="{FF2B5EF4-FFF2-40B4-BE49-F238E27FC236}">
                <a16:creationId xmlns:a16="http://schemas.microsoft.com/office/drawing/2014/main" id="{145A57DE-8619-D6B5-B016-80CBCAE179C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1128" t="34143" r="41154" b="34921"/>
          <a:stretch/>
        </p:blipFill>
        <p:spPr>
          <a:xfrm>
            <a:off x="11412548" y="314502"/>
            <a:ext cx="402031" cy="542421"/>
          </a:xfrm>
          <a:prstGeom prst="rect">
            <a:avLst/>
          </a:prstGeom>
        </p:spPr>
      </p:pic>
      <p:sp>
        <p:nvSpPr>
          <p:cNvPr id="8" name="TextBox 7">
            <a:extLst>
              <a:ext uri="{FF2B5EF4-FFF2-40B4-BE49-F238E27FC236}">
                <a16:creationId xmlns:a16="http://schemas.microsoft.com/office/drawing/2014/main" id="{E9A74F38-9F8F-2DD6-09B6-213C7DC34AEE}"/>
              </a:ext>
            </a:extLst>
          </p:cNvPr>
          <p:cNvSpPr txBox="1"/>
          <p:nvPr userDrawn="1"/>
        </p:nvSpPr>
        <p:spPr>
          <a:xfrm>
            <a:off x="838200" y="6461967"/>
            <a:ext cx="1578904" cy="153888"/>
          </a:xfrm>
          <a:prstGeom prst="rect">
            <a:avLst/>
          </a:prstGeom>
          <a:noFill/>
        </p:spPr>
        <p:txBody>
          <a:bodyPr wrap="square" lIns="0" tIns="0" rIns="0" bIns="0"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84F88"/>
                </a:solidFill>
                <a:effectLst/>
                <a:uLnTx/>
                <a:uFillTx/>
                <a:latin typeface="Lato" panose="020F0502020204030203" pitchFamily="34" charset="0"/>
                <a:ea typeface="Lato" panose="020F0502020204030203" pitchFamily="34" charset="0"/>
                <a:cs typeface="Lato" panose="020F0502020204030203" pitchFamily="34" charset="0"/>
              </a:rPr>
              <a:t>© 2022 HHAeXchange </a:t>
            </a:r>
          </a:p>
        </p:txBody>
      </p:sp>
      <p:sp>
        <p:nvSpPr>
          <p:cNvPr id="12" name="Text Placeholder 16">
            <a:extLst>
              <a:ext uri="{FF2B5EF4-FFF2-40B4-BE49-F238E27FC236}">
                <a16:creationId xmlns:a16="http://schemas.microsoft.com/office/drawing/2014/main" id="{8FE9AF45-44B9-6219-353F-AE23871F5348}"/>
              </a:ext>
            </a:extLst>
          </p:cNvPr>
          <p:cNvSpPr>
            <a:spLocks noGrp="1"/>
          </p:cNvSpPr>
          <p:nvPr>
            <p:ph type="body" sz="quarter" idx="14" hasCustomPrompt="1"/>
          </p:nvPr>
        </p:nvSpPr>
        <p:spPr>
          <a:xfrm>
            <a:off x="759433" y="500259"/>
            <a:ext cx="8311946" cy="356664"/>
          </a:xfrm>
        </p:spPr>
        <p:txBody>
          <a:bodyPr anchor="ctr">
            <a:normAutofit/>
          </a:bodyPr>
          <a:lstStyle>
            <a:lvl1pPr marL="0" indent="0">
              <a:buNone/>
              <a:defRPr b="1" i="0">
                <a:solidFill>
                  <a:srgbClr val="284F88"/>
                </a:solidFill>
                <a:latin typeface="Lato Black" panose="020F0502020204030203" pitchFamily="34" charset="0"/>
                <a:ea typeface="Lato Black" panose="020F0502020204030203" pitchFamily="34" charset="0"/>
                <a:cs typeface="Lato Black" panose="020F0502020204030203" pitchFamily="34" charset="0"/>
              </a:defRPr>
            </a:lvl1pPr>
            <a:lvl2pPr marL="457200" indent="0" algn="l">
              <a:lnSpc>
                <a:spcPct val="100000"/>
              </a:lnSpc>
              <a:buNone/>
              <a:defRPr sz="2800" b="1" i="0">
                <a:solidFill>
                  <a:srgbClr val="284F88"/>
                </a:solidFill>
                <a:latin typeface="Lato Black" panose="020F0502020204030203" pitchFamily="34" charset="0"/>
                <a:ea typeface="Lato Black" panose="020F0502020204030203" pitchFamily="34" charset="0"/>
                <a:cs typeface="Lato Black" panose="020F0502020204030203" pitchFamily="34" charset="0"/>
              </a:defRPr>
            </a:lvl2pPr>
          </a:lstStyle>
          <a:p>
            <a:pPr lvl="0"/>
            <a:r>
              <a:rPr lang="en-US"/>
              <a:t>This Is A Headline (Lato Black 24pt)</a:t>
            </a:r>
          </a:p>
        </p:txBody>
      </p:sp>
      <p:pic>
        <p:nvPicPr>
          <p:cNvPr id="5" name="Picture 4">
            <a:extLst>
              <a:ext uri="{FF2B5EF4-FFF2-40B4-BE49-F238E27FC236}">
                <a16:creationId xmlns:a16="http://schemas.microsoft.com/office/drawing/2014/main" id="{F40FD3D8-AD7E-D8E2-79FC-32ACE4C481DF}"/>
              </a:ext>
            </a:extLst>
          </p:cNvPr>
          <p:cNvPicPr>
            <a:picLocks noChangeAspect="1"/>
          </p:cNvPicPr>
          <p:nvPr userDrawn="1"/>
        </p:nvPicPr>
        <p:blipFill>
          <a:blip r:embed="rId4"/>
          <a:stretch>
            <a:fillRect/>
          </a:stretch>
        </p:blipFill>
        <p:spPr>
          <a:xfrm>
            <a:off x="198997" y="352169"/>
            <a:ext cx="356848" cy="544192"/>
          </a:xfrm>
          <a:prstGeom prst="rect">
            <a:avLst/>
          </a:prstGeom>
        </p:spPr>
      </p:pic>
      <p:sp>
        <p:nvSpPr>
          <p:cNvPr id="9" name="Slide Number Placeholder 8">
            <a:extLst>
              <a:ext uri="{FF2B5EF4-FFF2-40B4-BE49-F238E27FC236}">
                <a16:creationId xmlns:a16="http://schemas.microsoft.com/office/drawing/2014/main" id="{640A1F1A-EBF7-B019-27FF-BBC66D1C8AAB}"/>
              </a:ext>
            </a:extLst>
          </p:cNvPr>
          <p:cNvSpPr>
            <a:spLocks noGrp="1"/>
          </p:cNvSpPr>
          <p:nvPr>
            <p:ph type="sldNum" sz="quarter" idx="21"/>
          </p:nvPr>
        </p:nvSpPr>
        <p:spPr>
          <a:xfrm>
            <a:off x="9067060" y="6356350"/>
            <a:ext cx="2743200" cy="365125"/>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stStyle>
          <a:p>
            <a:fld id="{BC7E7E6F-F638-CD49-8945-BA6D25B36006}" type="slidenum">
              <a:rPr lang="en-US" smtClean="0"/>
              <a:pPr/>
              <a:t>‹#›</a:t>
            </a:fld>
            <a:endParaRPr lang="en-US"/>
          </a:p>
        </p:txBody>
      </p:sp>
    </p:spTree>
    <p:extLst>
      <p:ext uri="{BB962C8B-B14F-4D97-AF65-F5344CB8AC3E}">
        <p14:creationId xmlns:p14="http://schemas.microsoft.com/office/powerpoint/2010/main" val="2435416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6A57-B0D5-546A-EA0A-7E82315B6E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806173-F3D7-DFE9-D2FE-7F269837A3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23127B-D283-6F94-E710-73489FE11798}"/>
              </a:ext>
            </a:extLst>
          </p:cNvPr>
          <p:cNvSpPr>
            <a:spLocks noGrp="1"/>
          </p:cNvSpPr>
          <p:nvPr>
            <p:ph type="dt" sz="half" idx="10"/>
          </p:nvPr>
        </p:nvSpPr>
        <p:spPr/>
        <p:txBody>
          <a:bodyPr/>
          <a:lstStyle/>
          <a:p>
            <a:fld id="{9FC9E27C-DA7D-EC49-8D75-0FC72DBE3101}" type="datetime1">
              <a:rPr lang="en-US" smtClean="0"/>
              <a:t>5/19/2025</a:t>
            </a:fld>
            <a:endParaRPr lang="en-US"/>
          </a:p>
        </p:txBody>
      </p:sp>
      <p:sp>
        <p:nvSpPr>
          <p:cNvPr id="5" name="Footer Placeholder 4">
            <a:extLst>
              <a:ext uri="{FF2B5EF4-FFF2-40B4-BE49-F238E27FC236}">
                <a16:creationId xmlns:a16="http://schemas.microsoft.com/office/drawing/2014/main" id="{E620F3DB-206F-CB1B-4349-94854A680A7E}"/>
              </a:ext>
            </a:extLst>
          </p:cNvPr>
          <p:cNvSpPr>
            <a:spLocks noGrp="1"/>
          </p:cNvSpPr>
          <p:nvPr>
            <p:ph type="ftr" sz="quarter" idx="11"/>
          </p:nvPr>
        </p:nvSpPr>
        <p:spPr/>
        <p:txBody>
          <a:bodyPr/>
          <a:lstStyle/>
          <a:p>
            <a:r>
              <a:rPr lang="en-US"/>
              <a:t>HHAeXchange.com</a:t>
            </a:r>
          </a:p>
        </p:txBody>
      </p:sp>
      <p:sp>
        <p:nvSpPr>
          <p:cNvPr id="6" name="Slide Number Placeholder 5">
            <a:extLst>
              <a:ext uri="{FF2B5EF4-FFF2-40B4-BE49-F238E27FC236}">
                <a16:creationId xmlns:a16="http://schemas.microsoft.com/office/drawing/2014/main" id="{CCA9D749-5A60-7017-3252-8ED44AE90367}"/>
              </a:ext>
            </a:extLst>
          </p:cNvPr>
          <p:cNvSpPr>
            <a:spLocks noGrp="1"/>
          </p:cNvSpPr>
          <p:nvPr>
            <p:ph type="sldNum" sz="quarter" idx="12"/>
          </p:nvPr>
        </p:nvSpPr>
        <p:spPr/>
        <p:txBody>
          <a:bodyPr/>
          <a:lstStyle/>
          <a:p>
            <a:fld id="{BC7E7E6F-F638-CD49-8945-BA6D25B36006}" type="slidenum">
              <a:rPr lang="en-US" smtClean="0"/>
              <a:t>‹#›</a:t>
            </a:fld>
            <a:endParaRPr lang="en-US"/>
          </a:p>
        </p:txBody>
      </p:sp>
    </p:spTree>
    <p:extLst>
      <p:ext uri="{BB962C8B-B14F-4D97-AF65-F5344CB8AC3E}">
        <p14:creationId xmlns:p14="http://schemas.microsoft.com/office/powerpoint/2010/main" val="158297290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3E6B7-CDFA-FA35-C619-91B9091783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3D520E-4CD0-4848-69B7-1B50164A4D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255E00-9507-8E18-7F5C-EB07C8C59B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EE1D8A-84A2-F85A-0BD8-AF964163FC91}"/>
              </a:ext>
            </a:extLst>
          </p:cNvPr>
          <p:cNvSpPr>
            <a:spLocks noGrp="1"/>
          </p:cNvSpPr>
          <p:nvPr>
            <p:ph type="dt" sz="half" idx="10"/>
          </p:nvPr>
        </p:nvSpPr>
        <p:spPr/>
        <p:txBody>
          <a:bodyPr/>
          <a:lstStyle/>
          <a:p>
            <a:fld id="{9FC9E27C-DA7D-EC49-8D75-0FC72DBE3101}" type="datetime1">
              <a:rPr lang="en-US" smtClean="0"/>
              <a:t>5/19/2025</a:t>
            </a:fld>
            <a:endParaRPr lang="en-US"/>
          </a:p>
        </p:txBody>
      </p:sp>
      <p:sp>
        <p:nvSpPr>
          <p:cNvPr id="6" name="Footer Placeholder 5">
            <a:extLst>
              <a:ext uri="{FF2B5EF4-FFF2-40B4-BE49-F238E27FC236}">
                <a16:creationId xmlns:a16="http://schemas.microsoft.com/office/drawing/2014/main" id="{075D2F9E-AB3C-8E1E-5CEA-F0AD0B4B0BEC}"/>
              </a:ext>
            </a:extLst>
          </p:cNvPr>
          <p:cNvSpPr>
            <a:spLocks noGrp="1"/>
          </p:cNvSpPr>
          <p:nvPr>
            <p:ph type="ftr" sz="quarter" idx="11"/>
          </p:nvPr>
        </p:nvSpPr>
        <p:spPr/>
        <p:txBody>
          <a:bodyPr/>
          <a:lstStyle/>
          <a:p>
            <a:r>
              <a:rPr lang="en-US"/>
              <a:t>HHAeXchange.com</a:t>
            </a:r>
          </a:p>
        </p:txBody>
      </p:sp>
      <p:sp>
        <p:nvSpPr>
          <p:cNvPr id="7" name="Slide Number Placeholder 6">
            <a:extLst>
              <a:ext uri="{FF2B5EF4-FFF2-40B4-BE49-F238E27FC236}">
                <a16:creationId xmlns:a16="http://schemas.microsoft.com/office/drawing/2014/main" id="{C3543D64-FB7F-FD22-4CDC-38F345190449}"/>
              </a:ext>
            </a:extLst>
          </p:cNvPr>
          <p:cNvSpPr>
            <a:spLocks noGrp="1"/>
          </p:cNvSpPr>
          <p:nvPr>
            <p:ph type="sldNum" sz="quarter" idx="12"/>
          </p:nvPr>
        </p:nvSpPr>
        <p:spPr/>
        <p:txBody>
          <a:bodyPr/>
          <a:lstStyle/>
          <a:p>
            <a:fld id="{BC7E7E6F-F638-CD49-8945-BA6D25B36006}" type="slidenum">
              <a:rPr lang="en-US" smtClean="0"/>
              <a:t>‹#›</a:t>
            </a:fld>
            <a:endParaRPr lang="en-US"/>
          </a:p>
        </p:txBody>
      </p:sp>
    </p:spTree>
    <p:extLst>
      <p:ext uri="{BB962C8B-B14F-4D97-AF65-F5344CB8AC3E}">
        <p14:creationId xmlns:p14="http://schemas.microsoft.com/office/powerpoint/2010/main" val="60668084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41A0D-6F6D-1D3A-C6EB-FEDE32CE72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7A8D51-D9C7-A933-783F-364B9BF268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C9E002-7820-1FBD-BD5E-F1ABC0224E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D08ED1-B510-B72F-CEC2-C92E0DF171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8E7A1A-E7AA-A213-2B02-E7C266B377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2405EC-52EE-8C5C-A5B6-42B6445AE9A9}"/>
              </a:ext>
            </a:extLst>
          </p:cNvPr>
          <p:cNvSpPr>
            <a:spLocks noGrp="1"/>
          </p:cNvSpPr>
          <p:nvPr>
            <p:ph type="dt" sz="half" idx="10"/>
          </p:nvPr>
        </p:nvSpPr>
        <p:spPr/>
        <p:txBody>
          <a:bodyPr/>
          <a:lstStyle/>
          <a:p>
            <a:fld id="{9FC9E27C-DA7D-EC49-8D75-0FC72DBE3101}" type="datetime1">
              <a:rPr lang="en-US" smtClean="0"/>
              <a:t>5/19/2025</a:t>
            </a:fld>
            <a:endParaRPr lang="en-US"/>
          </a:p>
        </p:txBody>
      </p:sp>
      <p:sp>
        <p:nvSpPr>
          <p:cNvPr id="8" name="Footer Placeholder 7">
            <a:extLst>
              <a:ext uri="{FF2B5EF4-FFF2-40B4-BE49-F238E27FC236}">
                <a16:creationId xmlns:a16="http://schemas.microsoft.com/office/drawing/2014/main" id="{A848544D-C996-5B72-0BD1-18D6DC81A875}"/>
              </a:ext>
            </a:extLst>
          </p:cNvPr>
          <p:cNvSpPr>
            <a:spLocks noGrp="1"/>
          </p:cNvSpPr>
          <p:nvPr>
            <p:ph type="ftr" sz="quarter" idx="11"/>
          </p:nvPr>
        </p:nvSpPr>
        <p:spPr/>
        <p:txBody>
          <a:bodyPr/>
          <a:lstStyle/>
          <a:p>
            <a:r>
              <a:rPr lang="en-US"/>
              <a:t>HHAeXchange.com</a:t>
            </a:r>
          </a:p>
        </p:txBody>
      </p:sp>
      <p:sp>
        <p:nvSpPr>
          <p:cNvPr id="9" name="Slide Number Placeholder 8">
            <a:extLst>
              <a:ext uri="{FF2B5EF4-FFF2-40B4-BE49-F238E27FC236}">
                <a16:creationId xmlns:a16="http://schemas.microsoft.com/office/drawing/2014/main" id="{6D800FDF-1B9E-2A32-2F35-A04CC1609260}"/>
              </a:ext>
            </a:extLst>
          </p:cNvPr>
          <p:cNvSpPr>
            <a:spLocks noGrp="1"/>
          </p:cNvSpPr>
          <p:nvPr>
            <p:ph type="sldNum" sz="quarter" idx="12"/>
          </p:nvPr>
        </p:nvSpPr>
        <p:spPr/>
        <p:txBody>
          <a:bodyPr/>
          <a:lstStyle/>
          <a:p>
            <a:fld id="{BC7E7E6F-F638-CD49-8945-BA6D25B36006}" type="slidenum">
              <a:rPr lang="en-US" smtClean="0"/>
              <a:t>‹#›</a:t>
            </a:fld>
            <a:endParaRPr lang="en-US"/>
          </a:p>
        </p:txBody>
      </p:sp>
    </p:spTree>
    <p:extLst>
      <p:ext uri="{BB962C8B-B14F-4D97-AF65-F5344CB8AC3E}">
        <p14:creationId xmlns:p14="http://schemas.microsoft.com/office/powerpoint/2010/main" val="416664468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13704-3771-F695-6E35-767309147A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952FEE-B96C-0219-4CCF-8184AA64FD91}"/>
              </a:ext>
            </a:extLst>
          </p:cNvPr>
          <p:cNvSpPr>
            <a:spLocks noGrp="1"/>
          </p:cNvSpPr>
          <p:nvPr>
            <p:ph type="dt" sz="half" idx="10"/>
          </p:nvPr>
        </p:nvSpPr>
        <p:spPr/>
        <p:txBody>
          <a:bodyPr/>
          <a:lstStyle/>
          <a:p>
            <a:fld id="{9FC9E27C-DA7D-EC49-8D75-0FC72DBE3101}" type="datetime1">
              <a:rPr lang="en-US" smtClean="0"/>
              <a:t>5/19/2025</a:t>
            </a:fld>
            <a:endParaRPr lang="en-US"/>
          </a:p>
        </p:txBody>
      </p:sp>
      <p:sp>
        <p:nvSpPr>
          <p:cNvPr id="4" name="Footer Placeholder 3">
            <a:extLst>
              <a:ext uri="{FF2B5EF4-FFF2-40B4-BE49-F238E27FC236}">
                <a16:creationId xmlns:a16="http://schemas.microsoft.com/office/drawing/2014/main" id="{D91A6A8A-0388-73D2-1D52-9DC9EAB192E3}"/>
              </a:ext>
            </a:extLst>
          </p:cNvPr>
          <p:cNvSpPr>
            <a:spLocks noGrp="1"/>
          </p:cNvSpPr>
          <p:nvPr>
            <p:ph type="ftr" sz="quarter" idx="11"/>
          </p:nvPr>
        </p:nvSpPr>
        <p:spPr/>
        <p:txBody>
          <a:bodyPr/>
          <a:lstStyle/>
          <a:p>
            <a:r>
              <a:rPr lang="en-US"/>
              <a:t>HHAeXchange.com</a:t>
            </a:r>
          </a:p>
        </p:txBody>
      </p:sp>
      <p:sp>
        <p:nvSpPr>
          <p:cNvPr id="5" name="Slide Number Placeholder 4">
            <a:extLst>
              <a:ext uri="{FF2B5EF4-FFF2-40B4-BE49-F238E27FC236}">
                <a16:creationId xmlns:a16="http://schemas.microsoft.com/office/drawing/2014/main" id="{C12E5549-948F-10E4-17E4-D5E0B1174953}"/>
              </a:ext>
            </a:extLst>
          </p:cNvPr>
          <p:cNvSpPr>
            <a:spLocks noGrp="1"/>
          </p:cNvSpPr>
          <p:nvPr>
            <p:ph type="sldNum" sz="quarter" idx="12"/>
          </p:nvPr>
        </p:nvSpPr>
        <p:spPr/>
        <p:txBody>
          <a:bodyPr/>
          <a:lstStyle/>
          <a:p>
            <a:fld id="{BC7E7E6F-F638-CD49-8945-BA6D25B36006}" type="slidenum">
              <a:rPr lang="en-US" smtClean="0"/>
              <a:t>‹#›</a:t>
            </a:fld>
            <a:endParaRPr lang="en-US"/>
          </a:p>
        </p:txBody>
      </p:sp>
    </p:spTree>
    <p:extLst>
      <p:ext uri="{BB962C8B-B14F-4D97-AF65-F5344CB8AC3E}">
        <p14:creationId xmlns:p14="http://schemas.microsoft.com/office/powerpoint/2010/main" val="365363784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0037DB-DE71-C1B9-ED09-F7D3DDAD228C}"/>
              </a:ext>
            </a:extLst>
          </p:cNvPr>
          <p:cNvSpPr>
            <a:spLocks noGrp="1"/>
          </p:cNvSpPr>
          <p:nvPr>
            <p:ph type="dt" sz="half" idx="10"/>
          </p:nvPr>
        </p:nvSpPr>
        <p:spPr/>
        <p:txBody>
          <a:bodyPr/>
          <a:lstStyle/>
          <a:p>
            <a:fld id="{9FC9E27C-DA7D-EC49-8D75-0FC72DBE3101}" type="datetime1">
              <a:rPr lang="en-US" smtClean="0"/>
              <a:t>5/19/2025</a:t>
            </a:fld>
            <a:endParaRPr lang="en-US"/>
          </a:p>
        </p:txBody>
      </p:sp>
      <p:sp>
        <p:nvSpPr>
          <p:cNvPr id="3" name="Footer Placeholder 2">
            <a:extLst>
              <a:ext uri="{FF2B5EF4-FFF2-40B4-BE49-F238E27FC236}">
                <a16:creationId xmlns:a16="http://schemas.microsoft.com/office/drawing/2014/main" id="{EA117EDB-E2C4-E09F-D338-CE5D9CEA2DB1}"/>
              </a:ext>
            </a:extLst>
          </p:cNvPr>
          <p:cNvSpPr>
            <a:spLocks noGrp="1"/>
          </p:cNvSpPr>
          <p:nvPr>
            <p:ph type="ftr" sz="quarter" idx="11"/>
          </p:nvPr>
        </p:nvSpPr>
        <p:spPr/>
        <p:txBody>
          <a:bodyPr/>
          <a:lstStyle/>
          <a:p>
            <a:r>
              <a:rPr lang="en-US"/>
              <a:t>HHAeXchange.com</a:t>
            </a:r>
          </a:p>
        </p:txBody>
      </p:sp>
      <p:sp>
        <p:nvSpPr>
          <p:cNvPr id="4" name="Slide Number Placeholder 3">
            <a:extLst>
              <a:ext uri="{FF2B5EF4-FFF2-40B4-BE49-F238E27FC236}">
                <a16:creationId xmlns:a16="http://schemas.microsoft.com/office/drawing/2014/main" id="{3AC45FBB-1FC5-ADC1-A999-349B5D26C2B2}"/>
              </a:ext>
            </a:extLst>
          </p:cNvPr>
          <p:cNvSpPr>
            <a:spLocks noGrp="1"/>
          </p:cNvSpPr>
          <p:nvPr>
            <p:ph type="sldNum" sz="quarter" idx="12"/>
          </p:nvPr>
        </p:nvSpPr>
        <p:spPr/>
        <p:txBody>
          <a:bodyPr/>
          <a:lstStyle/>
          <a:p>
            <a:fld id="{BC7E7E6F-F638-CD49-8945-BA6D25B36006}" type="slidenum">
              <a:rPr lang="en-US" smtClean="0"/>
              <a:t>‹#›</a:t>
            </a:fld>
            <a:endParaRPr lang="en-US"/>
          </a:p>
        </p:txBody>
      </p:sp>
    </p:spTree>
    <p:extLst>
      <p:ext uri="{BB962C8B-B14F-4D97-AF65-F5344CB8AC3E}">
        <p14:creationId xmlns:p14="http://schemas.microsoft.com/office/powerpoint/2010/main" val="237933591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04F77-EA37-A00F-2F41-2811D0B56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207DF7-3E0F-EE3F-B303-F69C8D8EB4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A62BFF-E730-5FFE-87B6-CB8ECBDFD0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9EF684-76D8-6153-2FED-8BBB39E7726E}"/>
              </a:ext>
            </a:extLst>
          </p:cNvPr>
          <p:cNvSpPr>
            <a:spLocks noGrp="1"/>
          </p:cNvSpPr>
          <p:nvPr>
            <p:ph type="dt" sz="half" idx="10"/>
          </p:nvPr>
        </p:nvSpPr>
        <p:spPr/>
        <p:txBody>
          <a:bodyPr/>
          <a:lstStyle/>
          <a:p>
            <a:fld id="{9FC9E27C-DA7D-EC49-8D75-0FC72DBE3101}" type="datetime1">
              <a:rPr lang="en-US" smtClean="0"/>
              <a:t>5/19/2025</a:t>
            </a:fld>
            <a:endParaRPr lang="en-US"/>
          </a:p>
        </p:txBody>
      </p:sp>
      <p:sp>
        <p:nvSpPr>
          <p:cNvPr id="6" name="Footer Placeholder 5">
            <a:extLst>
              <a:ext uri="{FF2B5EF4-FFF2-40B4-BE49-F238E27FC236}">
                <a16:creationId xmlns:a16="http://schemas.microsoft.com/office/drawing/2014/main" id="{6E33F883-830E-7DD5-EC12-D3A7328A8697}"/>
              </a:ext>
            </a:extLst>
          </p:cNvPr>
          <p:cNvSpPr>
            <a:spLocks noGrp="1"/>
          </p:cNvSpPr>
          <p:nvPr>
            <p:ph type="ftr" sz="quarter" idx="11"/>
          </p:nvPr>
        </p:nvSpPr>
        <p:spPr/>
        <p:txBody>
          <a:bodyPr/>
          <a:lstStyle/>
          <a:p>
            <a:r>
              <a:rPr lang="en-US"/>
              <a:t>HHAeXchange.com</a:t>
            </a:r>
          </a:p>
        </p:txBody>
      </p:sp>
      <p:sp>
        <p:nvSpPr>
          <p:cNvPr id="7" name="Slide Number Placeholder 6">
            <a:extLst>
              <a:ext uri="{FF2B5EF4-FFF2-40B4-BE49-F238E27FC236}">
                <a16:creationId xmlns:a16="http://schemas.microsoft.com/office/drawing/2014/main" id="{832A7D77-03E7-6BA3-EEEC-7A0E4B1E788D}"/>
              </a:ext>
            </a:extLst>
          </p:cNvPr>
          <p:cNvSpPr>
            <a:spLocks noGrp="1"/>
          </p:cNvSpPr>
          <p:nvPr>
            <p:ph type="sldNum" sz="quarter" idx="12"/>
          </p:nvPr>
        </p:nvSpPr>
        <p:spPr/>
        <p:txBody>
          <a:bodyPr/>
          <a:lstStyle/>
          <a:p>
            <a:fld id="{BC7E7E6F-F638-CD49-8945-BA6D25B36006}" type="slidenum">
              <a:rPr lang="en-US" smtClean="0"/>
              <a:t>‹#›</a:t>
            </a:fld>
            <a:endParaRPr lang="en-US"/>
          </a:p>
        </p:txBody>
      </p:sp>
    </p:spTree>
    <p:extLst>
      <p:ext uri="{BB962C8B-B14F-4D97-AF65-F5344CB8AC3E}">
        <p14:creationId xmlns:p14="http://schemas.microsoft.com/office/powerpoint/2010/main" val="3100277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F0D3C-9034-077C-278D-EFFE9B1B1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CB38CC-3801-86FE-B566-6E34F9875A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856C153-3F23-DCBE-E068-1FE5C7010A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A0A034-A7B6-18AC-6B3D-477BD9A35FB6}"/>
              </a:ext>
            </a:extLst>
          </p:cNvPr>
          <p:cNvSpPr>
            <a:spLocks noGrp="1"/>
          </p:cNvSpPr>
          <p:nvPr>
            <p:ph type="dt" sz="half" idx="10"/>
          </p:nvPr>
        </p:nvSpPr>
        <p:spPr/>
        <p:txBody>
          <a:bodyPr/>
          <a:lstStyle/>
          <a:p>
            <a:fld id="{9FC9E27C-DA7D-EC49-8D75-0FC72DBE3101}" type="datetime1">
              <a:rPr lang="en-US" smtClean="0"/>
              <a:t>5/19/2025</a:t>
            </a:fld>
            <a:endParaRPr lang="en-US"/>
          </a:p>
        </p:txBody>
      </p:sp>
      <p:sp>
        <p:nvSpPr>
          <p:cNvPr id="6" name="Footer Placeholder 5">
            <a:extLst>
              <a:ext uri="{FF2B5EF4-FFF2-40B4-BE49-F238E27FC236}">
                <a16:creationId xmlns:a16="http://schemas.microsoft.com/office/drawing/2014/main" id="{C61B69BB-3366-8504-26D8-DA527165F75D}"/>
              </a:ext>
            </a:extLst>
          </p:cNvPr>
          <p:cNvSpPr>
            <a:spLocks noGrp="1"/>
          </p:cNvSpPr>
          <p:nvPr>
            <p:ph type="ftr" sz="quarter" idx="11"/>
          </p:nvPr>
        </p:nvSpPr>
        <p:spPr/>
        <p:txBody>
          <a:bodyPr/>
          <a:lstStyle/>
          <a:p>
            <a:r>
              <a:rPr lang="en-US"/>
              <a:t>HHAeXchange.com</a:t>
            </a:r>
          </a:p>
        </p:txBody>
      </p:sp>
      <p:sp>
        <p:nvSpPr>
          <p:cNvPr id="7" name="Slide Number Placeholder 6">
            <a:extLst>
              <a:ext uri="{FF2B5EF4-FFF2-40B4-BE49-F238E27FC236}">
                <a16:creationId xmlns:a16="http://schemas.microsoft.com/office/drawing/2014/main" id="{969C2F62-ACB5-FBAD-E487-13F10F121062}"/>
              </a:ext>
            </a:extLst>
          </p:cNvPr>
          <p:cNvSpPr>
            <a:spLocks noGrp="1"/>
          </p:cNvSpPr>
          <p:nvPr>
            <p:ph type="sldNum" sz="quarter" idx="12"/>
          </p:nvPr>
        </p:nvSpPr>
        <p:spPr/>
        <p:txBody>
          <a:bodyPr/>
          <a:lstStyle/>
          <a:p>
            <a:fld id="{BC7E7E6F-F638-CD49-8945-BA6D25B36006}" type="slidenum">
              <a:rPr lang="en-US" smtClean="0"/>
              <a:t>‹#›</a:t>
            </a:fld>
            <a:endParaRPr lang="en-US"/>
          </a:p>
        </p:txBody>
      </p:sp>
    </p:spTree>
    <p:extLst>
      <p:ext uri="{BB962C8B-B14F-4D97-AF65-F5344CB8AC3E}">
        <p14:creationId xmlns:p14="http://schemas.microsoft.com/office/powerpoint/2010/main" val="72317994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EDA08-AD31-6EC7-0FFC-B0A2599C33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A7DD83-60A1-438B-6878-6EB6B1CE8F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989B3-51C9-BA53-1470-92755F8E2A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9E27C-DA7D-EC49-8D75-0FC72DBE3101}" type="datetime1">
              <a:rPr lang="en-US" smtClean="0"/>
              <a:t>5/19/2025</a:t>
            </a:fld>
            <a:endParaRPr lang="en-US"/>
          </a:p>
        </p:txBody>
      </p:sp>
      <p:sp>
        <p:nvSpPr>
          <p:cNvPr id="5" name="Footer Placeholder 4">
            <a:extLst>
              <a:ext uri="{FF2B5EF4-FFF2-40B4-BE49-F238E27FC236}">
                <a16:creationId xmlns:a16="http://schemas.microsoft.com/office/drawing/2014/main" id="{CDEF92A7-9D6D-5A39-0100-891EA14BA5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HHAeXchange.com</a:t>
            </a:r>
          </a:p>
        </p:txBody>
      </p:sp>
      <p:sp>
        <p:nvSpPr>
          <p:cNvPr id="6" name="Slide Number Placeholder 5">
            <a:extLst>
              <a:ext uri="{FF2B5EF4-FFF2-40B4-BE49-F238E27FC236}">
                <a16:creationId xmlns:a16="http://schemas.microsoft.com/office/drawing/2014/main" id="{B6668D39-3DAF-176D-814A-5647C198A6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7E7E6F-F638-CD49-8945-BA6D25B36006}" type="slidenum">
              <a:rPr lang="en-US" smtClean="0"/>
              <a:t>‹#›</a:t>
            </a:fld>
            <a:endParaRPr lang="en-US"/>
          </a:p>
        </p:txBody>
      </p:sp>
    </p:spTree>
    <p:extLst>
      <p:ext uri="{BB962C8B-B14F-4D97-AF65-F5344CB8AC3E}">
        <p14:creationId xmlns:p14="http://schemas.microsoft.com/office/powerpoint/2010/main" val="201232512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2" r:id="rId12"/>
    <p:sldLayoutId id="2147483693" r:id="rId13"/>
    <p:sldLayoutId id="2147483695" r:id="rId14"/>
    <p:sldLayoutId id="2147483697" r:id="rId15"/>
    <p:sldLayoutId id="2147483700" r:id="rId16"/>
    <p:sldLayoutId id="2147483702" r:id="rId17"/>
    <p:sldLayoutId id="2147483705" r:id="rId18"/>
    <p:sldLayoutId id="2147483709" r:id="rId19"/>
    <p:sldLayoutId id="2147483710" r:id="rId20"/>
    <p:sldLayoutId id="2147483711" r:id="rId21"/>
    <p:sldLayoutId id="2147483712" r:id="rId22"/>
    <p:sldLayoutId id="214748371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2611_34BAB6B9.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12.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hyperlink" Target="https://knowledge.hhaexchange.com/EDI/Content/Documentation/EDI/API-EVV-Data-Aggregator-Specs-IL-P.htm" TargetMode="External"/><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hyperlink" Target="https://hhaexchange.my.site.com/s/logi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7FFFDFB6_C88BEE74.xml"/><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hyperlink" Target="https://medi.hfs.illinois.gov/IdentityGuardAuth/IdentityGuardLogin.aspx?IGDest=https://medi.hfs.illinois.gov/medi/mlogin.do"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2610_FCCE9EA7.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1CB72-D6F1-BE19-9BCC-E617D78DA73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ADB9412-7A35-9F35-12F3-00557771F36E}"/>
              </a:ext>
            </a:extLst>
          </p:cNvPr>
          <p:cNvSpPr>
            <a:spLocks noGrp="1"/>
          </p:cNvSpPr>
          <p:nvPr>
            <p:ph type="title"/>
          </p:nvPr>
        </p:nvSpPr>
        <p:spPr>
          <a:xfrm>
            <a:off x="871557" y="3393765"/>
            <a:ext cx="7457841" cy="692497"/>
          </a:xfrm>
        </p:spPr>
        <p:txBody>
          <a:bodyPr/>
          <a:lstStyle/>
          <a:p>
            <a:r>
              <a:rPr lang="en-US"/>
              <a:t>We’ll begin shortly!</a:t>
            </a:r>
          </a:p>
        </p:txBody>
      </p:sp>
      <p:sp>
        <p:nvSpPr>
          <p:cNvPr id="8" name="Content Placeholder 7">
            <a:extLst>
              <a:ext uri="{FF2B5EF4-FFF2-40B4-BE49-F238E27FC236}">
                <a16:creationId xmlns:a16="http://schemas.microsoft.com/office/drawing/2014/main" id="{BD88FFEE-3727-53E9-6F91-C8387DFA41EF}"/>
              </a:ext>
            </a:extLst>
          </p:cNvPr>
          <p:cNvSpPr>
            <a:spLocks noGrp="1"/>
          </p:cNvSpPr>
          <p:nvPr>
            <p:ph idx="1"/>
          </p:nvPr>
        </p:nvSpPr>
        <p:spPr/>
        <p:txBody>
          <a:bodyPr>
            <a:normAutofit fontScale="92500" lnSpcReduction="20000"/>
          </a:bodyPr>
          <a:lstStyle/>
          <a:p>
            <a:endParaRPr lang="en-US"/>
          </a:p>
        </p:txBody>
      </p:sp>
    </p:spTree>
    <p:extLst>
      <p:ext uri="{BB962C8B-B14F-4D97-AF65-F5344CB8AC3E}">
        <p14:creationId xmlns:p14="http://schemas.microsoft.com/office/powerpoint/2010/main" val="2593908720"/>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CEE7F-D2E5-2BBB-4BE4-991E532FE5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8450B5-1962-F7F3-0041-9640B314E773}"/>
              </a:ext>
            </a:extLst>
          </p:cNvPr>
          <p:cNvSpPr>
            <a:spLocks noGrp="1"/>
          </p:cNvSpPr>
          <p:nvPr>
            <p:ph type="title"/>
          </p:nvPr>
        </p:nvSpPr>
        <p:spPr>
          <a:xfrm>
            <a:off x="759431" y="375668"/>
            <a:ext cx="10258189" cy="535439"/>
          </a:xfrm>
        </p:spPr>
        <p:txBody>
          <a:bodyPr/>
          <a:lstStyle/>
          <a:p>
            <a:r>
              <a:rPr lang="en-US" dirty="0">
                <a:solidFill>
                  <a:srgbClr val="294F88"/>
                </a:solidFill>
                <a:latin typeface="Lato" panose="020F0502020204030203" pitchFamily="34" charset="0"/>
                <a:ea typeface="Lato" panose="020F0502020204030203" pitchFamily="34" charset="0"/>
                <a:cs typeface="Lato" panose="020F0502020204030203" pitchFamily="34" charset="0"/>
              </a:rPr>
              <a:t>Provider Status in IMPACT</a:t>
            </a:r>
          </a:p>
        </p:txBody>
      </p:sp>
      <p:sp>
        <p:nvSpPr>
          <p:cNvPr id="5" name="Slide Number Placeholder 4">
            <a:extLst>
              <a:ext uri="{FF2B5EF4-FFF2-40B4-BE49-F238E27FC236}">
                <a16:creationId xmlns:a16="http://schemas.microsoft.com/office/drawing/2014/main" id="{F34307CF-3E49-2108-EC56-14878BED5EA4}"/>
              </a:ext>
            </a:extLst>
          </p:cNvPr>
          <p:cNvSpPr>
            <a:spLocks noGrp="1"/>
          </p:cNvSpPr>
          <p:nvPr>
            <p:ph type="sldNum" sz="quarter" idx="21"/>
          </p:nvPr>
        </p:nvSpPr>
        <p:spPr/>
        <p:txBody>
          <a:bodyPr/>
          <a:lstStyle/>
          <a:p>
            <a:fld id="{BC7E7E6F-F638-CD49-8945-BA6D25B36006}" type="slidenum">
              <a:rPr lang="en-US" smtClean="0"/>
              <a:pPr/>
              <a:t>10</a:t>
            </a:fld>
            <a:endParaRPr lang="en-US"/>
          </a:p>
        </p:txBody>
      </p:sp>
      <p:sp>
        <p:nvSpPr>
          <p:cNvPr id="9" name="TextBox 8">
            <a:extLst>
              <a:ext uri="{FF2B5EF4-FFF2-40B4-BE49-F238E27FC236}">
                <a16:creationId xmlns:a16="http://schemas.microsoft.com/office/drawing/2014/main" id="{3A13ED1E-3BFA-92EF-D584-7ACB67CF1C96}"/>
              </a:ext>
            </a:extLst>
          </p:cNvPr>
          <p:cNvSpPr txBox="1"/>
          <p:nvPr/>
        </p:nvSpPr>
        <p:spPr>
          <a:xfrm>
            <a:off x="827216" y="1593140"/>
            <a:ext cx="10190404" cy="444161"/>
          </a:xfrm>
          <a:prstGeom prst="rect">
            <a:avLst/>
          </a:prstGeom>
          <a:noFill/>
        </p:spPr>
        <p:txBody>
          <a:bodyPr wrap="square">
            <a:spAutoFit/>
          </a:bodyPr>
          <a:lstStyle/>
          <a:p>
            <a:pPr>
              <a:lnSpc>
                <a:spcPct val="120000"/>
              </a:lnSpc>
            </a:pPr>
            <a:r>
              <a:rPr lang="en-US" sz="2100" b="1">
                <a:solidFill>
                  <a:srgbClr val="294F88"/>
                </a:solidFill>
                <a:latin typeface="Lato Heavy"/>
                <a:ea typeface="Lato Light"/>
                <a:cs typeface="Lato Light"/>
              </a:rPr>
              <a:t>Agencies are automatically linked to program payers once the portal is created</a:t>
            </a:r>
          </a:p>
        </p:txBody>
      </p:sp>
      <p:sp>
        <p:nvSpPr>
          <p:cNvPr id="6" name="TextBox 5">
            <a:extLst>
              <a:ext uri="{FF2B5EF4-FFF2-40B4-BE49-F238E27FC236}">
                <a16:creationId xmlns:a16="http://schemas.microsoft.com/office/drawing/2014/main" id="{240DDC7B-4B48-3403-DB44-89069BB511F6}"/>
              </a:ext>
            </a:extLst>
          </p:cNvPr>
          <p:cNvSpPr txBox="1"/>
          <p:nvPr/>
        </p:nvSpPr>
        <p:spPr>
          <a:xfrm>
            <a:off x="1383690" y="2116408"/>
            <a:ext cx="9633930" cy="2720681"/>
          </a:xfrm>
          <a:prstGeom prst="rect">
            <a:avLst/>
          </a:prstGeom>
          <a:noFill/>
        </p:spPr>
        <p:txBody>
          <a:bodyPr wrap="square">
            <a:spAutoFit/>
          </a:bodyPr>
          <a:lstStyle/>
          <a:p>
            <a:pPr marL="342900" indent="-342900">
              <a:lnSpc>
                <a:spcPct val="120000"/>
              </a:lnSpc>
              <a:buFont typeface="Arial" panose="020B0604020202020204" pitchFamily="34" charset="0"/>
              <a:buChar char="•"/>
            </a:pPr>
            <a:r>
              <a:rPr lang="en-US" sz="1800" dirty="0">
                <a:effectLst/>
                <a:latin typeface="Lato" panose="020F0502020204030203" pitchFamily="34" charset="0"/>
                <a:ea typeface="Lato" panose="020F0502020204030203" pitchFamily="34" charset="0"/>
                <a:cs typeface="Lato" panose="020F0502020204030203" pitchFamily="34" charset="0"/>
              </a:rPr>
              <a:t>The Illinois Department of Healthcare and Family Services (HFS), the State Medicaid agency, sends HHAeXchange a weekly file with EVV in-scope provider agencies actively enrolled in IMPACT.“</a:t>
            </a:r>
          </a:p>
          <a:p>
            <a:pPr marL="342900" indent="-342900">
              <a:lnSpc>
                <a:spcPct val="120000"/>
              </a:lnSpc>
              <a:buFont typeface="Arial" panose="020B0604020202020204" pitchFamily="34" charset="0"/>
              <a:buChar char="•"/>
            </a:pPr>
            <a:r>
              <a:rPr lang="en-US" sz="1800" dirty="0">
                <a:effectLst/>
                <a:latin typeface="Lato" panose="020F0502020204030203" pitchFamily="34" charset="0"/>
                <a:ea typeface="Lato" panose="020F0502020204030203" pitchFamily="34" charset="0"/>
                <a:cs typeface="Lato" panose="020F0502020204030203" pitchFamily="34" charset="0"/>
              </a:rPr>
              <a:t>Double Check that your business eligibility in IMPACT is current, any required licenses are current (e.g., Public Health license), revalidation activities have been completed when applicable, and agency identifiers such as Tax Identification Number (TIN) are current. If you require assistance making updates in IMPACT, please reach out to 1-877-782-5565 or IMPACT.Help@illinois.gov</a:t>
            </a:r>
            <a:endParaRPr lang="en-US" dirty="0">
              <a:solidFill>
                <a:srgbClr val="284F88"/>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807802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8D8D5-4D7E-7092-38F7-13FC52105A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646D9F-F9F7-05F0-6ED3-36EEEF0547B8}"/>
              </a:ext>
            </a:extLst>
          </p:cNvPr>
          <p:cNvSpPr>
            <a:spLocks noGrp="1"/>
          </p:cNvSpPr>
          <p:nvPr>
            <p:ph type="title"/>
          </p:nvPr>
        </p:nvSpPr>
        <p:spPr>
          <a:xfrm>
            <a:off x="759431" y="375668"/>
            <a:ext cx="10258189" cy="535439"/>
          </a:xfrm>
        </p:spPr>
        <p:txBody>
          <a:bodyPr/>
          <a:lstStyle/>
          <a:p>
            <a:r>
              <a:rPr lang="en-US">
                <a:solidFill>
                  <a:srgbClr val="294F88"/>
                </a:solidFill>
                <a:latin typeface="Lato" panose="020F0502020204030203" pitchFamily="34" charset="0"/>
                <a:ea typeface="Lato" panose="020F0502020204030203" pitchFamily="34" charset="0"/>
                <a:cs typeface="Lato" panose="020F0502020204030203" pitchFamily="34" charset="0"/>
              </a:rPr>
              <a:t>Getting Started Checklist (Alternate EVV)</a:t>
            </a:r>
          </a:p>
        </p:txBody>
      </p:sp>
      <p:sp>
        <p:nvSpPr>
          <p:cNvPr id="5" name="Slide Number Placeholder 4">
            <a:extLst>
              <a:ext uri="{FF2B5EF4-FFF2-40B4-BE49-F238E27FC236}">
                <a16:creationId xmlns:a16="http://schemas.microsoft.com/office/drawing/2014/main" id="{19BE098D-59BE-6FA1-F910-B54190EA5A57}"/>
              </a:ext>
            </a:extLst>
          </p:cNvPr>
          <p:cNvSpPr>
            <a:spLocks noGrp="1"/>
          </p:cNvSpPr>
          <p:nvPr>
            <p:ph type="sldNum" sz="quarter" idx="21"/>
          </p:nvPr>
        </p:nvSpPr>
        <p:spPr/>
        <p:txBody>
          <a:bodyPr/>
          <a:lstStyle/>
          <a:p>
            <a:fld id="{BC7E7E6F-F638-CD49-8945-BA6D25B36006}" type="slidenum">
              <a:rPr lang="en-US" smtClean="0"/>
              <a:pPr/>
              <a:t>11</a:t>
            </a:fld>
            <a:endParaRPr lang="en-US"/>
          </a:p>
        </p:txBody>
      </p:sp>
      <p:sp>
        <p:nvSpPr>
          <p:cNvPr id="9" name="TextBox 8">
            <a:extLst>
              <a:ext uri="{FF2B5EF4-FFF2-40B4-BE49-F238E27FC236}">
                <a16:creationId xmlns:a16="http://schemas.microsoft.com/office/drawing/2014/main" id="{88FE7CD5-E701-3BE7-3AED-D4A0B81D8299}"/>
              </a:ext>
            </a:extLst>
          </p:cNvPr>
          <p:cNvSpPr txBox="1"/>
          <p:nvPr/>
        </p:nvSpPr>
        <p:spPr>
          <a:xfrm>
            <a:off x="824943" y="1394088"/>
            <a:ext cx="10258189" cy="410690"/>
          </a:xfrm>
          <a:prstGeom prst="rect">
            <a:avLst/>
          </a:prstGeom>
          <a:noFill/>
        </p:spPr>
        <p:txBody>
          <a:bodyPr wrap="square">
            <a:spAutoFit/>
          </a:bodyPr>
          <a:lstStyle/>
          <a:p>
            <a:pPr>
              <a:lnSpc>
                <a:spcPct val="120000"/>
              </a:lnSpc>
            </a:pPr>
            <a:r>
              <a:rPr lang="en-US" sz="1900" b="1">
                <a:solidFill>
                  <a:srgbClr val="294F88"/>
                </a:solidFill>
                <a:latin typeface="Lato Heavy"/>
                <a:ea typeface="Lato Light"/>
                <a:cs typeface="Lato Light"/>
              </a:rPr>
              <a:t>Once the survey is filled out, use this checklist to complete the integration with HHAX</a:t>
            </a:r>
          </a:p>
        </p:txBody>
      </p:sp>
      <p:sp>
        <p:nvSpPr>
          <p:cNvPr id="3" name="TextBox 2">
            <a:extLst>
              <a:ext uri="{FF2B5EF4-FFF2-40B4-BE49-F238E27FC236}">
                <a16:creationId xmlns:a16="http://schemas.microsoft.com/office/drawing/2014/main" id="{54051F1E-92EC-0B51-9914-0BB4E1500403}"/>
              </a:ext>
            </a:extLst>
          </p:cNvPr>
          <p:cNvSpPr txBox="1"/>
          <p:nvPr/>
        </p:nvSpPr>
        <p:spPr>
          <a:xfrm>
            <a:off x="3217411" y="6125054"/>
            <a:ext cx="5342226" cy="276614"/>
          </a:xfrm>
          <a:prstGeom prst="rect">
            <a:avLst/>
          </a:prstGeom>
          <a:noFill/>
        </p:spPr>
        <p:txBody>
          <a:bodyPr wrap="square">
            <a:spAutoFit/>
          </a:bodyPr>
          <a:lstStyle/>
          <a:p>
            <a:pPr>
              <a:lnSpc>
                <a:spcPct val="120000"/>
              </a:lnSpc>
            </a:pPr>
            <a:r>
              <a:rPr lang="en-US" sz="1100" b="1">
                <a:solidFill>
                  <a:srgbClr val="ED7D31"/>
                </a:solidFill>
                <a:latin typeface="Lato Heavy"/>
              </a:rPr>
              <a:t>https://info.hhaexchange.com/getting-started-checklist-illinois-alternate-evv</a:t>
            </a:r>
          </a:p>
        </p:txBody>
      </p:sp>
      <p:pic>
        <p:nvPicPr>
          <p:cNvPr id="6" name="Picture 5">
            <a:extLst>
              <a:ext uri="{FF2B5EF4-FFF2-40B4-BE49-F238E27FC236}">
                <a16:creationId xmlns:a16="http://schemas.microsoft.com/office/drawing/2014/main" id="{89B55569-E027-7EAB-3B7A-1D61ADDB23E7}"/>
              </a:ext>
            </a:extLst>
          </p:cNvPr>
          <p:cNvPicPr>
            <a:picLocks noChangeAspect="1"/>
          </p:cNvPicPr>
          <p:nvPr/>
        </p:nvPicPr>
        <p:blipFill>
          <a:blip r:embed="rId3"/>
          <a:stretch>
            <a:fillRect/>
          </a:stretch>
        </p:blipFill>
        <p:spPr>
          <a:xfrm>
            <a:off x="2285112" y="1804778"/>
            <a:ext cx="7337849" cy="42353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6231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1F2B9-A72F-1766-2C96-407AD99A6DE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24DAAA6-0C6B-4F9A-EB02-CC48C30AAACB}"/>
              </a:ext>
            </a:extLst>
          </p:cNvPr>
          <p:cNvSpPr>
            <a:spLocks noGrp="1"/>
          </p:cNvSpPr>
          <p:nvPr>
            <p:ph type="title" idx="4294967295"/>
          </p:nvPr>
        </p:nvSpPr>
        <p:spPr>
          <a:xfrm>
            <a:off x="1773238" y="1411288"/>
            <a:ext cx="8645525" cy="16843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100" normalizeH="0" baseline="0" noProof="0">
                <a:ln>
                  <a:noFill/>
                </a:ln>
                <a:solidFill>
                  <a:srgbClr val="ED7D31"/>
                </a:solidFill>
                <a:effectLst/>
                <a:uLnTx/>
                <a:uFillTx/>
                <a:latin typeface="Lato Light" panose="020F0502020204030203" pitchFamily="34" charset="0"/>
                <a:ea typeface="Lato Light" panose="020F0502020204030203" pitchFamily="34" charset="0"/>
                <a:cs typeface="Lato Light" panose="020F0502020204030203" pitchFamily="34" charset="0"/>
              </a:rPr>
              <a:t>EVV:</a:t>
            </a:r>
          </a:p>
        </p:txBody>
      </p:sp>
      <p:sp>
        <p:nvSpPr>
          <p:cNvPr id="6" name="Text Placeholder 5">
            <a:extLst>
              <a:ext uri="{FF2B5EF4-FFF2-40B4-BE49-F238E27FC236}">
                <a16:creationId xmlns:a16="http://schemas.microsoft.com/office/drawing/2014/main" id="{2EC4C94C-6307-7E95-0332-E2FAC8610884}"/>
              </a:ext>
            </a:extLst>
          </p:cNvPr>
          <p:cNvSpPr>
            <a:spLocks/>
          </p:cNvSpPr>
          <p:nvPr/>
        </p:nvSpPr>
        <p:spPr>
          <a:xfrm>
            <a:off x="1773334" y="3095254"/>
            <a:ext cx="8644938" cy="99430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400" b="1" i="0" u="none" strike="noStrike" kern="1200" cap="none" spc="0" normalizeH="0" baseline="0" noProof="0">
                <a:ln>
                  <a:noFill/>
                </a:ln>
                <a:solidFill>
                  <a:schemeClr val="bg1"/>
                </a:solidFill>
                <a:effectLst/>
                <a:uLnTx/>
                <a:uFillTx/>
                <a:latin typeface="Lato" panose="020F0502020204030203" pitchFamily="34" charset="77"/>
                <a:ea typeface="+mj-ea"/>
                <a:cs typeface="+mj-cs"/>
              </a:rPr>
              <a:t>Roles &amp; Responsibilities</a:t>
            </a:r>
          </a:p>
        </p:txBody>
      </p:sp>
    </p:spTree>
    <p:extLst>
      <p:ext uri="{BB962C8B-B14F-4D97-AF65-F5344CB8AC3E}">
        <p14:creationId xmlns:p14="http://schemas.microsoft.com/office/powerpoint/2010/main" val="1304640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4D2E2-E438-0FD0-EE42-234F21A2B2A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C73DF00-F18A-1C0F-16F2-DE41BBCEFE2F}"/>
              </a:ext>
            </a:extLst>
          </p:cNvPr>
          <p:cNvSpPr>
            <a:spLocks noGrp="1"/>
          </p:cNvSpPr>
          <p:nvPr>
            <p:ph type="title"/>
          </p:nvPr>
        </p:nvSpPr>
        <p:spPr/>
        <p:txBody>
          <a:bodyPr/>
          <a:lstStyle/>
          <a:p>
            <a:r>
              <a:rPr lang="en-US"/>
              <a:t>EVV Roles &amp; Responsibilities</a:t>
            </a:r>
          </a:p>
        </p:txBody>
      </p:sp>
      <p:sp>
        <p:nvSpPr>
          <p:cNvPr id="13" name="Text Placeholder 12">
            <a:extLst>
              <a:ext uri="{FF2B5EF4-FFF2-40B4-BE49-F238E27FC236}">
                <a16:creationId xmlns:a16="http://schemas.microsoft.com/office/drawing/2014/main" id="{F0C051CC-2B19-FA04-B5FF-F262CB69D750}"/>
              </a:ext>
            </a:extLst>
          </p:cNvPr>
          <p:cNvSpPr>
            <a:spLocks noGrp="1"/>
          </p:cNvSpPr>
          <p:nvPr>
            <p:ph type="body" sz="quarter" idx="22"/>
          </p:nvPr>
        </p:nvSpPr>
        <p:spPr>
          <a:xfrm>
            <a:off x="8161271" y="4287600"/>
            <a:ext cx="3460143" cy="2210862"/>
          </a:xfrm>
        </p:spPr>
        <p:txBody>
          <a:bodyPr vert="horz" lIns="91440" tIns="45720" rIns="91440" bIns="45720" rtlCol="0" anchor="t">
            <a:normAutofit/>
          </a:bodyPr>
          <a:lstStyle/>
          <a:p>
            <a:pPr marL="0" indent="0">
              <a:lnSpc>
                <a:spcPct val="100000"/>
              </a:lnSpc>
              <a:buNone/>
            </a:pPr>
            <a:r>
              <a:rPr lang="en-US" sz="1600" b="1" dirty="0">
                <a:solidFill>
                  <a:srgbClr val="284F88"/>
                </a:solidFill>
                <a:ea typeface="Lato"/>
                <a:cs typeface="Lato"/>
              </a:rPr>
              <a:t>Illinois Payers (FFS &amp; MCOs)</a:t>
            </a:r>
          </a:p>
          <a:p>
            <a:pPr>
              <a:lnSpc>
                <a:spcPct val="100000"/>
              </a:lnSpc>
            </a:pPr>
            <a:r>
              <a:rPr lang="en-US" sz="1600" dirty="0">
                <a:solidFill>
                  <a:srgbClr val="615C72"/>
                </a:solidFill>
                <a:ea typeface="Lato"/>
                <a:cs typeface="Lato"/>
              </a:rPr>
              <a:t>Send in-scope members and authorizations (when applicable) to HHAeXchange</a:t>
            </a:r>
          </a:p>
        </p:txBody>
      </p:sp>
      <p:sp>
        <p:nvSpPr>
          <p:cNvPr id="3" name="Slide Number Placeholder 2">
            <a:extLst>
              <a:ext uri="{FF2B5EF4-FFF2-40B4-BE49-F238E27FC236}">
                <a16:creationId xmlns:a16="http://schemas.microsoft.com/office/drawing/2014/main" id="{1D407545-9C09-D88B-D486-1A2E9C240ACB}"/>
              </a:ext>
            </a:extLst>
          </p:cNvPr>
          <p:cNvSpPr>
            <a:spLocks noGrp="1"/>
          </p:cNvSpPr>
          <p:nvPr>
            <p:ph type="sldNum"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7E7E6F-F638-CD49-8945-BA6D25B36006}" type="slidenum">
              <a:rPr kumimoji="0" lang="en-US" sz="1200" b="0" i="0" u="none" strike="noStrike" kern="1200" cap="none" spc="0" normalizeH="0" baseline="0" noProof="0" smtClean="0">
                <a:ln>
                  <a:noFill/>
                </a:ln>
                <a:solidFill>
                  <a:prstClr val="black">
                    <a:tint val="75000"/>
                  </a:prstClr>
                </a:solidFill>
                <a:effectLst/>
                <a:uLnTx/>
                <a:uFillTx/>
                <a:latin typeface="Lato" panose="020F0502020204030203" pitchFamily="34" charset="0"/>
                <a:ea typeface="Lato" panose="020F0502020204030203" pitchFamily="34" charset="0"/>
                <a:cs typeface="Lato" panose="020F050202020403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2" name="Text Placeholder 12">
            <a:extLst>
              <a:ext uri="{FF2B5EF4-FFF2-40B4-BE49-F238E27FC236}">
                <a16:creationId xmlns:a16="http://schemas.microsoft.com/office/drawing/2014/main" id="{44986CA0-F953-5494-6BAF-BB5535F0A389}"/>
              </a:ext>
            </a:extLst>
          </p:cNvPr>
          <p:cNvSpPr txBox="1">
            <a:spLocks/>
          </p:cNvSpPr>
          <p:nvPr/>
        </p:nvSpPr>
        <p:spPr>
          <a:xfrm>
            <a:off x="4121637" y="2303463"/>
            <a:ext cx="3533775" cy="2933699"/>
          </a:xfrm>
          <a:prstGeom prst="rect">
            <a:avLst/>
          </a:prstGeom>
          <a:ln w="28575">
            <a:solidFill>
              <a:srgbClr val="ED7D31"/>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284F88"/>
                </a:solidFill>
                <a:ea typeface="Lato"/>
                <a:cs typeface="Lato"/>
              </a:rPr>
              <a:t>Your Agency</a:t>
            </a:r>
          </a:p>
          <a:p>
            <a:r>
              <a:rPr lang="en-US" sz="1600" dirty="0">
                <a:solidFill>
                  <a:srgbClr val="615C72"/>
                </a:solidFill>
                <a:ea typeface="Lato"/>
                <a:cs typeface="Lato"/>
              </a:rPr>
              <a:t>Register for an HHAeXchange Portal</a:t>
            </a:r>
          </a:p>
          <a:p>
            <a:r>
              <a:rPr lang="en-US" sz="1600" dirty="0">
                <a:solidFill>
                  <a:srgbClr val="615C72"/>
                </a:solidFill>
                <a:ea typeface="Lato"/>
                <a:cs typeface="Lato"/>
              </a:rPr>
              <a:t>Capture EVV for required services</a:t>
            </a:r>
          </a:p>
          <a:p>
            <a:r>
              <a:rPr lang="en-US" sz="1600" dirty="0">
                <a:solidFill>
                  <a:srgbClr val="615C72"/>
                </a:solidFill>
                <a:ea typeface="Lato"/>
                <a:cs typeface="Lato"/>
              </a:rPr>
              <a:t>Import EVV visit data to HHAeXchange (State Aggregator)</a:t>
            </a:r>
          </a:p>
          <a:p>
            <a:r>
              <a:rPr lang="en-US" sz="1600" dirty="0">
                <a:solidFill>
                  <a:srgbClr val="615C72"/>
                </a:solidFill>
                <a:ea typeface="Lato"/>
                <a:cs typeface="Lato"/>
              </a:rPr>
              <a:t>Review and manage visit import rejections</a:t>
            </a:r>
          </a:p>
          <a:p>
            <a:r>
              <a:rPr lang="en-US" sz="1600" dirty="0">
                <a:solidFill>
                  <a:srgbClr val="615C72"/>
                </a:solidFill>
                <a:ea typeface="Lato"/>
                <a:cs typeface="Lato"/>
              </a:rPr>
              <a:t>Review and manage EVV Compliance</a:t>
            </a:r>
          </a:p>
        </p:txBody>
      </p:sp>
      <p:sp>
        <p:nvSpPr>
          <p:cNvPr id="4" name="Text Placeholder 12">
            <a:extLst>
              <a:ext uri="{FF2B5EF4-FFF2-40B4-BE49-F238E27FC236}">
                <a16:creationId xmlns:a16="http://schemas.microsoft.com/office/drawing/2014/main" id="{2E2CA86D-096B-BCEA-6C5B-29AF0AC01B45}"/>
              </a:ext>
            </a:extLst>
          </p:cNvPr>
          <p:cNvSpPr txBox="1">
            <a:spLocks/>
          </p:cNvSpPr>
          <p:nvPr/>
        </p:nvSpPr>
        <p:spPr>
          <a:xfrm>
            <a:off x="7972426" y="1143000"/>
            <a:ext cx="3837834" cy="232092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284F88"/>
                </a:solidFill>
                <a:ea typeface="Lato"/>
                <a:cs typeface="Lato"/>
              </a:rPr>
              <a:t>Your Third-Party System</a:t>
            </a:r>
          </a:p>
          <a:p>
            <a:r>
              <a:rPr lang="en-US" sz="1600" dirty="0">
                <a:solidFill>
                  <a:srgbClr val="615C72"/>
                </a:solidFill>
                <a:ea typeface="Lato"/>
                <a:cs typeface="Lato"/>
              </a:rPr>
              <a:t>Integrate with HHAeXchange</a:t>
            </a:r>
          </a:p>
          <a:p>
            <a:r>
              <a:rPr lang="en-US" sz="1600" dirty="0">
                <a:solidFill>
                  <a:srgbClr val="615C72"/>
                </a:solidFill>
                <a:ea typeface="Lato"/>
                <a:cs typeface="Lato"/>
              </a:rPr>
              <a:t>Support your Agency to import EVV visit data to HHAeXchange (State Aggregator)</a:t>
            </a:r>
          </a:p>
          <a:p>
            <a:r>
              <a:rPr lang="en-US" sz="1600" dirty="0">
                <a:solidFill>
                  <a:srgbClr val="615C72"/>
                </a:solidFill>
                <a:ea typeface="Lato"/>
                <a:cs typeface="Lato"/>
              </a:rPr>
              <a:t>Support your Agency in reviewing and managing visit import rejections</a:t>
            </a:r>
          </a:p>
        </p:txBody>
      </p:sp>
      <p:sp>
        <p:nvSpPr>
          <p:cNvPr id="5" name="Text Placeholder 12">
            <a:extLst>
              <a:ext uri="{FF2B5EF4-FFF2-40B4-BE49-F238E27FC236}">
                <a16:creationId xmlns:a16="http://schemas.microsoft.com/office/drawing/2014/main" id="{5B5B8F9B-2EB9-AEBF-2A22-9E7728EFB8F9}"/>
              </a:ext>
            </a:extLst>
          </p:cNvPr>
          <p:cNvSpPr txBox="1">
            <a:spLocks/>
          </p:cNvSpPr>
          <p:nvPr/>
        </p:nvSpPr>
        <p:spPr>
          <a:xfrm>
            <a:off x="645132" y="1198032"/>
            <a:ext cx="3460143" cy="22108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600" b="1" dirty="0">
                <a:solidFill>
                  <a:srgbClr val="284F88"/>
                </a:solidFill>
                <a:ea typeface="Lato"/>
                <a:cs typeface="Lato"/>
              </a:rPr>
              <a:t>Illinois HFS, DDD, and DSCC</a:t>
            </a:r>
          </a:p>
          <a:p>
            <a:pPr>
              <a:lnSpc>
                <a:spcPct val="100000"/>
              </a:lnSpc>
            </a:pPr>
            <a:r>
              <a:rPr lang="en-US" sz="1600" dirty="0">
                <a:solidFill>
                  <a:srgbClr val="615C72"/>
                </a:solidFill>
                <a:ea typeface="Lato"/>
                <a:cs typeface="Lato"/>
              </a:rPr>
              <a:t>Establish EVV Policies and Procedures</a:t>
            </a:r>
          </a:p>
          <a:p>
            <a:pPr>
              <a:lnSpc>
                <a:spcPct val="100000"/>
              </a:lnSpc>
            </a:pPr>
            <a:r>
              <a:rPr lang="en-US" sz="1600" dirty="0">
                <a:solidFill>
                  <a:srgbClr val="615C72"/>
                </a:solidFill>
                <a:ea typeface="Lato"/>
                <a:cs typeface="Lato"/>
              </a:rPr>
              <a:t>Monitor and Enforce EVV Compliance</a:t>
            </a:r>
          </a:p>
          <a:p>
            <a:pPr>
              <a:lnSpc>
                <a:spcPct val="100000"/>
              </a:lnSpc>
            </a:pPr>
            <a:r>
              <a:rPr lang="en-US" sz="1600" dirty="0">
                <a:solidFill>
                  <a:srgbClr val="615C72"/>
                </a:solidFill>
                <a:ea typeface="Lato"/>
                <a:cs typeface="Lato"/>
              </a:rPr>
              <a:t>Policy &amp; Technical Assistance Support</a:t>
            </a:r>
          </a:p>
        </p:txBody>
      </p:sp>
      <p:sp>
        <p:nvSpPr>
          <p:cNvPr id="7" name="Text Placeholder 12">
            <a:extLst>
              <a:ext uri="{FF2B5EF4-FFF2-40B4-BE49-F238E27FC236}">
                <a16:creationId xmlns:a16="http://schemas.microsoft.com/office/drawing/2014/main" id="{35691B26-89CE-8E10-DD07-A95F96B1D26C}"/>
              </a:ext>
            </a:extLst>
          </p:cNvPr>
          <p:cNvSpPr txBox="1">
            <a:spLocks/>
          </p:cNvSpPr>
          <p:nvPr/>
        </p:nvSpPr>
        <p:spPr>
          <a:xfrm>
            <a:off x="645131" y="4145488"/>
            <a:ext cx="3460143" cy="22108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600" b="1" dirty="0">
                <a:solidFill>
                  <a:srgbClr val="284F88"/>
                </a:solidFill>
                <a:ea typeface="Lato"/>
                <a:cs typeface="Lato"/>
              </a:rPr>
              <a:t>HHAeXchange</a:t>
            </a:r>
          </a:p>
          <a:p>
            <a:pPr>
              <a:lnSpc>
                <a:spcPct val="100000"/>
              </a:lnSpc>
            </a:pPr>
            <a:r>
              <a:rPr lang="en-US" sz="1600" dirty="0">
                <a:solidFill>
                  <a:srgbClr val="615C72"/>
                </a:solidFill>
                <a:ea typeface="Lato"/>
                <a:cs typeface="Lato"/>
              </a:rPr>
              <a:t>State Aggregator</a:t>
            </a:r>
          </a:p>
          <a:p>
            <a:pPr>
              <a:lnSpc>
                <a:spcPct val="100000"/>
              </a:lnSpc>
            </a:pPr>
            <a:r>
              <a:rPr lang="en-US" sz="1600" dirty="0">
                <a:solidFill>
                  <a:srgbClr val="615C72"/>
                </a:solidFill>
                <a:ea typeface="Lato"/>
                <a:cs typeface="Lato"/>
              </a:rPr>
              <a:t>Receives member and authorization data from IL Payers</a:t>
            </a:r>
          </a:p>
          <a:p>
            <a:pPr>
              <a:lnSpc>
                <a:spcPct val="100000"/>
              </a:lnSpc>
            </a:pPr>
            <a:r>
              <a:rPr lang="en-US" sz="1600" dirty="0">
                <a:solidFill>
                  <a:srgbClr val="615C72"/>
                </a:solidFill>
                <a:ea typeface="Lato"/>
                <a:cs typeface="Lato"/>
              </a:rPr>
              <a:t>Technical Customer Care Support</a:t>
            </a:r>
          </a:p>
        </p:txBody>
      </p:sp>
    </p:spTree>
    <p:extLst>
      <p:ext uri="{BB962C8B-B14F-4D97-AF65-F5344CB8AC3E}">
        <p14:creationId xmlns:p14="http://schemas.microsoft.com/office/powerpoint/2010/main" val="884651705"/>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C933-DBA7-7657-06BB-162D702D8375}"/>
              </a:ext>
            </a:extLst>
          </p:cNvPr>
          <p:cNvSpPr>
            <a:spLocks noGrp="1"/>
          </p:cNvSpPr>
          <p:nvPr>
            <p:ph type="title"/>
          </p:nvPr>
        </p:nvSpPr>
        <p:spPr>
          <a:xfrm>
            <a:off x="759432" y="385872"/>
            <a:ext cx="10258189" cy="535439"/>
          </a:xfrm>
        </p:spPr>
        <p:txBody>
          <a:bodyPr anchor="t"/>
          <a:lstStyle/>
          <a:p>
            <a:r>
              <a:rPr lang="en-US" sz="3200">
                <a:solidFill>
                  <a:srgbClr val="274E88"/>
                </a:solidFill>
              </a:rPr>
              <a:t>EDI Provider</a:t>
            </a:r>
            <a:br>
              <a:rPr lang="en-US" sz="3200">
                <a:solidFill>
                  <a:srgbClr val="274E88"/>
                </a:solidFill>
              </a:rPr>
            </a:br>
            <a:r>
              <a:rPr lang="en-US" sz="2000">
                <a:solidFill>
                  <a:srgbClr val="ED7D31"/>
                </a:solidFill>
              </a:rPr>
              <a:t>Data Exchange Workflow</a:t>
            </a:r>
            <a:endParaRPr lang="en-US" sz="3200">
              <a:solidFill>
                <a:srgbClr val="ED7D31"/>
              </a:solidFill>
            </a:endParaRPr>
          </a:p>
        </p:txBody>
      </p:sp>
      <p:sp>
        <p:nvSpPr>
          <p:cNvPr id="5" name="Slide Number Placeholder 4">
            <a:extLst>
              <a:ext uri="{FF2B5EF4-FFF2-40B4-BE49-F238E27FC236}">
                <a16:creationId xmlns:a16="http://schemas.microsoft.com/office/drawing/2014/main" id="{47F852C8-ABC2-339E-9F4C-AE37F7373B08}"/>
              </a:ext>
            </a:extLst>
          </p:cNvPr>
          <p:cNvSpPr>
            <a:spLocks noGrp="1"/>
          </p:cNvSpPr>
          <p:nvPr>
            <p:ph type="sldNum" sz="quarter" idx="21"/>
          </p:nvPr>
        </p:nvSpPr>
        <p:spPr/>
        <p:txBody>
          <a:bodyPr/>
          <a:lstStyle/>
          <a:p>
            <a:fld id="{BC7E7E6F-F638-CD49-8945-BA6D25B36006}" type="slidenum">
              <a:rPr lang="en-US" smtClean="0"/>
              <a:pPr/>
              <a:t>14</a:t>
            </a:fld>
            <a:endParaRPr lang="en-US"/>
          </a:p>
        </p:txBody>
      </p:sp>
      <p:pic>
        <p:nvPicPr>
          <p:cNvPr id="10" name="Graphic 9">
            <a:extLst>
              <a:ext uri="{FF2B5EF4-FFF2-40B4-BE49-F238E27FC236}">
                <a16:creationId xmlns:a16="http://schemas.microsoft.com/office/drawing/2014/main" id="{CCC9C949-1D9C-EAA7-ED31-0C62361691E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1489" y="3257029"/>
            <a:ext cx="706875" cy="706875"/>
          </a:xfrm>
          <a:prstGeom prst="rect">
            <a:avLst/>
          </a:prstGeom>
        </p:spPr>
      </p:pic>
      <p:pic>
        <p:nvPicPr>
          <p:cNvPr id="11" name="Graphic 10">
            <a:extLst>
              <a:ext uri="{FF2B5EF4-FFF2-40B4-BE49-F238E27FC236}">
                <a16:creationId xmlns:a16="http://schemas.microsoft.com/office/drawing/2014/main" id="{ECD55280-77ED-2FD3-6203-7D8B97B935D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4094" y="4174247"/>
            <a:ext cx="544640" cy="544640"/>
          </a:xfrm>
          <a:prstGeom prst="rect">
            <a:avLst/>
          </a:prstGeom>
        </p:spPr>
      </p:pic>
      <p:pic>
        <p:nvPicPr>
          <p:cNvPr id="12" name="Graphic 11">
            <a:extLst>
              <a:ext uri="{FF2B5EF4-FFF2-40B4-BE49-F238E27FC236}">
                <a16:creationId xmlns:a16="http://schemas.microsoft.com/office/drawing/2014/main" id="{B8759EAB-5441-068B-6A5C-38DBCA4C5076}"/>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42419" y="5399640"/>
            <a:ext cx="544639" cy="544639"/>
          </a:xfrm>
          <a:prstGeom prst="rect">
            <a:avLst/>
          </a:prstGeom>
        </p:spPr>
      </p:pic>
      <p:sp>
        <p:nvSpPr>
          <p:cNvPr id="13" name="TextBox 12">
            <a:extLst>
              <a:ext uri="{FF2B5EF4-FFF2-40B4-BE49-F238E27FC236}">
                <a16:creationId xmlns:a16="http://schemas.microsoft.com/office/drawing/2014/main" id="{775EE069-0FA4-1203-38C6-70D0BD8F0CD5}"/>
              </a:ext>
            </a:extLst>
          </p:cNvPr>
          <p:cNvSpPr txBox="1"/>
          <p:nvPr/>
        </p:nvSpPr>
        <p:spPr>
          <a:xfrm>
            <a:off x="993634" y="1759611"/>
            <a:ext cx="1863524" cy="738664"/>
          </a:xfrm>
          <a:prstGeom prst="rect">
            <a:avLst/>
          </a:prstGeom>
          <a:noFill/>
        </p:spPr>
        <p:txBody>
          <a:bodyPr wrap="square" rtlCol="0">
            <a:spAutoFit/>
          </a:bodyPr>
          <a:lstStyle/>
          <a:p>
            <a:pPr algn="ctr"/>
            <a:r>
              <a:rPr lang="en-US" sz="1400" b="1" dirty="0">
                <a:solidFill>
                  <a:srgbClr val="615C72"/>
                </a:solidFill>
                <a:latin typeface="Lato" panose="020F0502020204030203" pitchFamily="34" charset="0"/>
                <a:ea typeface="Lato" panose="020F0502020204030203" pitchFamily="34" charset="0"/>
                <a:cs typeface="Lato" panose="020F0502020204030203" pitchFamily="34" charset="0"/>
              </a:rPr>
              <a:t>HFS sends Member Demographic files to HHAeXchange</a:t>
            </a:r>
          </a:p>
        </p:txBody>
      </p:sp>
      <p:cxnSp>
        <p:nvCxnSpPr>
          <p:cNvPr id="14" name="Connector: Elbow 13">
            <a:extLst>
              <a:ext uri="{FF2B5EF4-FFF2-40B4-BE49-F238E27FC236}">
                <a16:creationId xmlns:a16="http://schemas.microsoft.com/office/drawing/2014/main" id="{86B0F965-2794-E672-7BC4-22F613284442}"/>
              </a:ext>
            </a:extLst>
          </p:cNvPr>
          <p:cNvCxnSpPr>
            <a:endCxn id="11" idx="1"/>
          </p:cNvCxnSpPr>
          <p:nvPr/>
        </p:nvCxnSpPr>
        <p:spPr>
          <a:xfrm rot="16200000" flipH="1">
            <a:off x="940255" y="3962728"/>
            <a:ext cx="488510" cy="479168"/>
          </a:xfrm>
          <a:prstGeom prst="bentConnector2">
            <a:avLst/>
          </a:prstGeom>
          <a:ln w="28575">
            <a:solidFill>
              <a:srgbClr val="ED7D3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E1F0272A-50D4-B773-3D0D-CFA5291B97BE}"/>
              </a:ext>
            </a:extLst>
          </p:cNvPr>
          <p:cNvCxnSpPr>
            <a:stCxn id="10" idx="2"/>
            <a:endCxn id="12" idx="1"/>
          </p:cNvCxnSpPr>
          <p:nvPr/>
        </p:nvCxnSpPr>
        <p:spPr>
          <a:xfrm rot="16200000" flipH="1">
            <a:off x="339645" y="4569186"/>
            <a:ext cx="1708056" cy="497492"/>
          </a:xfrm>
          <a:prstGeom prst="bentConnector2">
            <a:avLst/>
          </a:prstGeom>
          <a:ln w="28575">
            <a:solidFill>
              <a:srgbClr val="ED7D3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A737338-B6CE-446B-26DF-C79F4ED40A6F}"/>
              </a:ext>
            </a:extLst>
          </p:cNvPr>
          <p:cNvSpPr txBox="1"/>
          <p:nvPr/>
        </p:nvSpPr>
        <p:spPr>
          <a:xfrm>
            <a:off x="1925396" y="4056830"/>
            <a:ext cx="2032603" cy="830997"/>
          </a:xfrm>
          <a:prstGeom prst="rect">
            <a:avLst/>
          </a:prstGeom>
          <a:noFill/>
        </p:spPr>
        <p:txBody>
          <a:bodyPr wrap="square" rtlCol="0">
            <a:spAutoFit/>
          </a:bodyPr>
          <a:lstStyle/>
          <a:p>
            <a:r>
              <a:rPr lang="en-US" sz="1200" dirty="0">
                <a:solidFill>
                  <a:srgbClr val="615C72"/>
                </a:solidFill>
                <a:latin typeface="Lato" panose="020F0502020204030203" pitchFamily="34" charset="0"/>
                <a:ea typeface="Lato" panose="020F0502020204030203" pitchFamily="34" charset="0"/>
                <a:cs typeface="Lato" panose="020F0502020204030203" pitchFamily="34" charset="0"/>
              </a:rPr>
              <a:t>Contains member demographic information; creates member’s record in HHAeXchange</a:t>
            </a:r>
          </a:p>
        </p:txBody>
      </p:sp>
      <p:sp>
        <p:nvSpPr>
          <p:cNvPr id="21" name="TextBox 20">
            <a:extLst>
              <a:ext uri="{FF2B5EF4-FFF2-40B4-BE49-F238E27FC236}">
                <a16:creationId xmlns:a16="http://schemas.microsoft.com/office/drawing/2014/main" id="{F69873AB-C7B4-16DC-1E1B-ACD37C163367}"/>
              </a:ext>
            </a:extLst>
          </p:cNvPr>
          <p:cNvSpPr txBox="1"/>
          <p:nvPr/>
        </p:nvSpPr>
        <p:spPr>
          <a:xfrm>
            <a:off x="1972712" y="5256460"/>
            <a:ext cx="2032603" cy="1015663"/>
          </a:xfrm>
          <a:prstGeom prst="rect">
            <a:avLst/>
          </a:prstGeom>
          <a:noFill/>
        </p:spPr>
        <p:txBody>
          <a:bodyPr wrap="square" rtlCol="0">
            <a:spAutoFit/>
          </a:bodyPr>
          <a:lstStyle/>
          <a:p>
            <a:r>
              <a:rPr lang="en-US" sz="1200" dirty="0">
                <a:solidFill>
                  <a:srgbClr val="615C72"/>
                </a:solidFill>
                <a:latin typeface="Lato" panose="020F0502020204030203" pitchFamily="34" charset="0"/>
                <a:ea typeface="Lato" panose="020F0502020204030203" pitchFamily="34" charset="0"/>
                <a:cs typeface="Lato" panose="020F0502020204030203" pitchFamily="34" charset="0"/>
              </a:rPr>
              <a:t>Contains authorization data when applicable (date range, units, service code), member ID, provider ID (Tax ID)</a:t>
            </a:r>
          </a:p>
        </p:txBody>
      </p:sp>
      <p:pic>
        <p:nvPicPr>
          <p:cNvPr id="23" name="Graphic 22">
            <a:extLst>
              <a:ext uri="{FF2B5EF4-FFF2-40B4-BE49-F238E27FC236}">
                <a16:creationId xmlns:a16="http://schemas.microsoft.com/office/drawing/2014/main" id="{17B9C7CA-EBCC-7A63-1025-64DCCBC9894B}"/>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79260" y="3244706"/>
            <a:ext cx="731520" cy="731520"/>
          </a:xfrm>
          <a:prstGeom prst="rect">
            <a:avLst/>
          </a:prstGeom>
        </p:spPr>
      </p:pic>
      <p:pic>
        <p:nvPicPr>
          <p:cNvPr id="26" name="Graphic 25">
            <a:extLst>
              <a:ext uri="{FF2B5EF4-FFF2-40B4-BE49-F238E27FC236}">
                <a16:creationId xmlns:a16="http://schemas.microsoft.com/office/drawing/2014/main" id="{4CE0A9CD-F861-0665-5C3D-127FDB3CED8D}"/>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17529" y="4174247"/>
            <a:ext cx="548640" cy="548640"/>
          </a:xfrm>
          <a:prstGeom prst="rect">
            <a:avLst/>
          </a:prstGeom>
        </p:spPr>
      </p:pic>
      <p:pic>
        <p:nvPicPr>
          <p:cNvPr id="27" name="Graphic 26">
            <a:extLst>
              <a:ext uri="{FF2B5EF4-FFF2-40B4-BE49-F238E27FC236}">
                <a16:creationId xmlns:a16="http://schemas.microsoft.com/office/drawing/2014/main" id="{53841A3C-D3D6-324D-944C-7FCEE1C643AC}"/>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817529" y="5399640"/>
            <a:ext cx="550263" cy="550263"/>
          </a:xfrm>
          <a:prstGeom prst="rect">
            <a:avLst/>
          </a:prstGeom>
        </p:spPr>
      </p:pic>
      <p:sp>
        <p:nvSpPr>
          <p:cNvPr id="28" name="TextBox 27">
            <a:extLst>
              <a:ext uri="{FF2B5EF4-FFF2-40B4-BE49-F238E27FC236}">
                <a16:creationId xmlns:a16="http://schemas.microsoft.com/office/drawing/2014/main" id="{4B61B9D4-7D6B-FA07-066D-DAF23EC34F2F}"/>
              </a:ext>
            </a:extLst>
          </p:cNvPr>
          <p:cNvSpPr txBox="1"/>
          <p:nvPr/>
        </p:nvSpPr>
        <p:spPr>
          <a:xfrm>
            <a:off x="8342421" y="4361567"/>
            <a:ext cx="1414243" cy="276999"/>
          </a:xfrm>
          <a:prstGeom prst="rect">
            <a:avLst/>
          </a:prstGeom>
          <a:noFill/>
        </p:spPr>
        <p:txBody>
          <a:bodyPr wrap="square" rtlCol="0">
            <a:spAutoFit/>
          </a:bodyPr>
          <a:lstStyle/>
          <a:p>
            <a:pPr algn="r"/>
            <a:r>
              <a:rPr lang="en-US" sz="1200" dirty="0">
                <a:solidFill>
                  <a:srgbClr val="615C72"/>
                </a:solidFill>
                <a:latin typeface="Lato" panose="020F0502020204030203" pitchFamily="34" charset="0"/>
                <a:ea typeface="Lato" panose="020F0502020204030203" pitchFamily="34" charset="0"/>
                <a:cs typeface="Lato" panose="020F0502020204030203" pitchFamily="34" charset="0"/>
              </a:rPr>
              <a:t>Caregiver Records</a:t>
            </a:r>
          </a:p>
        </p:txBody>
      </p:sp>
      <p:sp>
        <p:nvSpPr>
          <p:cNvPr id="30" name="TextBox 29">
            <a:extLst>
              <a:ext uri="{FF2B5EF4-FFF2-40B4-BE49-F238E27FC236}">
                <a16:creationId xmlns:a16="http://schemas.microsoft.com/office/drawing/2014/main" id="{EFCF9876-DCE7-B16D-9B9B-009B1FE23419}"/>
              </a:ext>
            </a:extLst>
          </p:cNvPr>
          <p:cNvSpPr txBox="1"/>
          <p:nvPr/>
        </p:nvSpPr>
        <p:spPr>
          <a:xfrm>
            <a:off x="8342420" y="5671958"/>
            <a:ext cx="1414243" cy="276999"/>
          </a:xfrm>
          <a:prstGeom prst="rect">
            <a:avLst/>
          </a:prstGeom>
          <a:noFill/>
        </p:spPr>
        <p:txBody>
          <a:bodyPr wrap="square" rtlCol="0">
            <a:spAutoFit/>
          </a:bodyPr>
          <a:lstStyle/>
          <a:p>
            <a:pPr algn="r"/>
            <a:r>
              <a:rPr lang="en-US" sz="1200" dirty="0">
                <a:solidFill>
                  <a:srgbClr val="615C72"/>
                </a:solidFill>
                <a:latin typeface="Lato" panose="020F0502020204030203" pitchFamily="34" charset="0"/>
                <a:ea typeface="Lato" panose="020F0502020204030203" pitchFamily="34" charset="0"/>
                <a:cs typeface="Lato" panose="020F0502020204030203" pitchFamily="34" charset="0"/>
              </a:rPr>
              <a:t>Visit Records</a:t>
            </a:r>
          </a:p>
        </p:txBody>
      </p:sp>
      <p:cxnSp>
        <p:nvCxnSpPr>
          <p:cNvPr id="34" name="Connector: Elbow 33">
            <a:extLst>
              <a:ext uri="{FF2B5EF4-FFF2-40B4-BE49-F238E27FC236}">
                <a16:creationId xmlns:a16="http://schemas.microsoft.com/office/drawing/2014/main" id="{CF291D74-583B-E67C-C32F-DA054CFD0E66}"/>
              </a:ext>
            </a:extLst>
          </p:cNvPr>
          <p:cNvCxnSpPr>
            <a:endCxn id="26" idx="3"/>
          </p:cNvCxnSpPr>
          <p:nvPr/>
        </p:nvCxnSpPr>
        <p:spPr>
          <a:xfrm rot="10800000" flipV="1">
            <a:off x="10366170" y="4056829"/>
            <a:ext cx="578851" cy="391737"/>
          </a:xfrm>
          <a:prstGeom prst="bentConnector3">
            <a:avLst>
              <a:gd name="adj1" fmla="val 10"/>
            </a:avLst>
          </a:prstGeom>
          <a:ln w="28575">
            <a:solidFill>
              <a:srgbClr val="ED7D3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187B1317-4E3E-194F-6FDF-5062E8173401}"/>
              </a:ext>
            </a:extLst>
          </p:cNvPr>
          <p:cNvCxnSpPr>
            <a:stCxn id="23" idx="2"/>
            <a:endCxn id="27" idx="3"/>
          </p:cNvCxnSpPr>
          <p:nvPr/>
        </p:nvCxnSpPr>
        <p:spPr>
          <a:xfrm rot="5400000">
            <a:off x="9807133" y="4536885"/>
            <a:ext cx="1698546" cy="577228"/>
          </a:xfrm>
          <a:prstGeom prst="bentConnector2">
            <a:avLst/>
          </a:prstGeom>
          <a:ln w="28575">
            <a:solidFill>
              <a:srgbClr val="ED7D31"/>
            </a:solidFill>
            <a:tailEnd type="triangle" w="lg" len="lg"/>
          </a:ln>
        </p:spPr>
        <p:style>
          <a:lnRef idx="1">
            <a:schemeClr val="accent1"/>
          </a:lnRef>
          <a:fillRef idx="0">
            <a:schemeClr val="accent1"/>
          </a:fillRef>
          <a:effectRef idx="0">
            <a:schemeClr val="accent1"/>
          </a:effectRef>
          <a:fontRef idx="minor">
            <a:schemeClr val="tx1"/>
          </a:fontRef>
        </p:style>
      </p:cxnSp>
      <p:pic>
        <p:nvPicPr>
          <p:cNvPr id="38" name="Picture 37" descr="A logo with blue and orange letters&#10;&#10;Description automatically generated">
            <a:extLst>
              <a:ext uri="{FF2B5EF4-FFF2-40B4-BE49-F238E27FC236}">
                <a16:creationId xmlns:a16="http://schemas.microsoft.com/office/drawing/2014/main" id="{32F2986A-159C-716C-FE4D-070FE69D9554}"/>
              </a:ext>
            </a:extLst>
          </p:cNvPr>
          <p:cNvPicPr>
            <a:picLocks noChangeAspect="1"/>
          </p:cNvPicPr>
          <p:nvPr/>
        </p:nvPicPr>
        <p:blipFill>
          <a:blip r:embed="rId15"/>
          <a:stretch>
            <a:fillRect/>
          </a:stretch>
        </p:blipFill>
        <p:spPr>
          <a:xfrm>
            <a:off x="4703750" y="2277679"/>
            <a:ext cx="2784500" cy="1698547"/>
          </a:xfrm>
          <a:prstGeom prst="rect">
            <a:avLst/>
          </a:prstGeom>
        </p:spPr>
      </p:pic>
      <p:cxnSp>
        <p:nvCxnSpPr>
          <p:cNvPr id="40" name="Connector: Elbow 39">
            <a:extLst>
              <a:ext uri="{FF2B5EF4-FFF2-40B4-BE49-F238E27FC236}">
                <a16:creationId xmlns:a16="http://schemas.microsoft.com/office/drawing/2014/main" id="{4E7A178C-BFB7-348D-22F6-0BF826767371}"/>
              </a:ext>
            </a:extLst>
          </p:cNvPr>
          <p:cNvCxnSpPr>
            <a:stCxn id="19" idx="3"/>
            <a:endCxn id="38" idx="1"/>
          </p:cNvCxnSpPr>
          <p:nvPr/>
        </p:nvCxnSpPr>
        <p:spPr>
          <a:xfrm flipV="1">
            <a:off x="3957999" y="3126953"/>
            <a:ext cx="745751" cy="1345376"/>
          </a:xfrm>
          <a:prstGeom prst="bentConnector3">
            <a:avLst/>
          </a:prstGeom>
          <a:ln w="28575">
            <a:solidFill>
              <a:srgbClr val="ED7D3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80A8337A-3C0C-C961-8005-4BEF03594C9F}"/>
              </a:ext>
            </a:extLst>
          </p:cNvPr>
          <p:cNvCxnSpPr>
            <a:stCxn id="21" idx="3"/>
            <a:endCxn id="38" idx="1"/>
          </p:cNvCxnSpPr>
          <p:nvPr/>
        </p:nvCxnSpPr>
        <p:spPr>
          <a:xfrm flipV="1">
            <a:off x="4005315" y="3126953"/>
            <a:ext cx="698435" cy="2637339"/>
          </a:xfrm>
          <a:prstGeom prst="bentConnector3">
            <a:avLst>
              <a:gd name="adj1" fmla="val 50000"/>
            </a:avLst>
          </a:prstGeom>
          <a:ln w="28575">
            <a:solidFill>
              <a:srgbClr val="ED7D3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60ACA562-8DD6-2391-266D-CAC94B0A9296}"/>
              </a:ext>
            </a:extLst>
          </p:cNvPr>
          <p:cNvCxnSpPr>
            <a:stCxn id="28" idx="1"/>
            <a:endCxn id="38" idx="3"/>
          </p:cNvCxnSpPr>
          <p:nvPr/>
        </p:nvCxnSpPr>
        <p:spPr>
          <a:xfrm rot="10800000">
            <a:off x="7488251" y="3126953"/>
            <a:ext cx="854171" cy="1373114"/>
          </a:xfrm>
          <a:prstGeom prst="bentConnector3">
            <a:avLst/>
          </a:prstGeom>
          <a:ln w="28575">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ED764662-89DA-0879-5A8C-1D23210AF441}"/>
              </a:ext>
            </a:extLst>
          </p:cNvPr>
          <p:cNvCxnSpPr>
            <a:cxnSpLocks/>
            <a:stCxn id="30" idx="1"/>
            <a:endCxn id="38" idx="3"/>
          </p:cNvCxnSpPr>
          <p:nvPr/>
        </p:nvCxnSpPr>
        <p:spPr>
          <a:xfrm rot="10800000">
            <a:off x="7488250" y="3126954"/>
            <a:ext cx="854170" cy="2683505"/>
          </a:xfrm>
          <a:prstGeom prst="bentConnector3">
            <a:avLst/>
          </a:prstGeom>
          <a:ln w="28575">
            <a:solidFill>
              <a:srgbClr val="ED7D31"/>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Rectangle: Rounded Corners 49">
            <a:extLst>
              <a:ext uri="{FF2B5EF4-FFF2-40B4-BE49-F238E27FC236}">
                <a16:creationId xmlns:a16="http://schemas.microsoft.com/office/drawing/2014/main" id="{C3586DC5-B6A2-D10E-FE86-C25C686D48F7}"/>
              </a:ext>
            </a:extLst>
          </p:cNvPr>
          <p:cNvSpPr/>
          <p:nvPr/>
        </p:nvSpPr>
        <p:spPr>
          <a:xfrm>
            <a:off x="7239000" y="930929"/>
            <a:ext cx="3199660" cy="1337131"/>
          </a:xfrm>
          <a:prstGeom prst="roundRect">
            <a:avLst/>
          </a:prstGeom>
          <a:solidFill>
            <a:srgbClr val="274E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b="1">
                <a:latin typeface="Lato" panose="020F0502020204030203" pitchFamily="34" charset="0"/>
                <a:ea typeface="Lato" panose="020F0502020204030203" pitchFamily="34" charset="0"/>
                <a:cs typeface="Lato" panose="020F0502020204030203" pitchFamily="34" charset="0"/>
              </a:rPr>
              <a:t>Caregiver &amp; Visit Response Status</a:t>
            </a:r>
          </a:p>
          <a:p>
            <a:pPr marL="285750" indent="-285750">
              <a:lnSpc>
                <a:spcPct val="150000"/>
              </a:lnSpc>
              <a:buFont typeface="Arial" panose="020B0604020202020204" pitchFamily="34" charset="0"/>
              <a:buChar char="•"/>
            </a:pPr>
            <a:r>
              <a:rPr lang="en-US" sz="1400" b="1">
                <a:latin typeface="Lato" panose="020F0502020204030203" pitchFamily="34" charset="0"/>
                <a:ea typeface="Lato" panose="020F0502020204030203" pitchFamily="34" charset="0"/>
                <a:cs typeface="Lato" panose="020F0502020204030203" pitchFamily="34" charset="0"/>
              </a:rPr>
              <a:t>Success</a:t>
            </a:r>
          </a:p>
          <a:p>
            <a:pPr marL="285750" indent="-285750">
              <a:lnSpc>
                <a:spcPct val="150000"/>
              </a:lnSpc>
              <a:buFont typeface="Arial" panose="020B0604020202020204" pitchFamily="34" charset="0"/>
              <a:buChar char="•"/>
            </a:pPr>
            <a:r>
              <a:rPr lang="en-US" sz="1400" b="1">
                <a:latin typeface="Lato" panose="020F0502020204030203" pitchFamily="34" charset="0"/>
                <a:ea typeface="Lato" panose="020F0502020204030203" pitchFamily="34" charset="0"/>
                <a:cs typeface="Lato" panose="020F0502020204030203" pitchFamily="34" charset="0"/>
              </a:rPr>
              <a:t>Failed</a:t>
            </a:r>
          </a:p>
        </p:txBody>
      </p:sp>
      <p:cxnSp>
        <p:nvCxnSpPr>
          <p:cNvPr id="52" name="Connector: Elbow 51">
            <a:extLst>
              <a:ext uri="{FF2B5EF4-FFF2-40B4-BE49-F238E27FC236}">
                <a16:creationId xmlns:a16="http://schemas.microsoft.com/office/drawing/2014/main" id="{9F6EFF5A-1917-6D7E-D05C-7F330512DDB9}"/>
              </a:ext>
            </a:extLst>
          </p:cNvPr>
          <p:cNvCxnSpPr>
            <a:cxnSpLocks/>
            <a:stCxn id="38" idx="0"/>
            <a:endCxn id="50" idx="1"/>
          </p:cNvCxnSpPr>
          <p:nvPr/>
        </p:nvCxnSpPr>
        <p:spPr>
          <a:xfrm rot="5400000" flipH="1" flipV="1">
            <a:off x="6328408" y="1367087"/>
            <a:ext cx="678184" cy="1143000"/>
          </a:xfrm>
          <a:prstGeom prst="bentConnector2">
            <a:avLst/>
          </a:prstGeom>
          <a:ln w="28575">
            <a:solidFill>
              <a:srgbClr val="274E88"/>
            </a:solidFill>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B99A8EA7-2CF4-7970-A068-A3E7989F490D}"/>
              </a:ext>
            </a:extLst>
          </p:cNvPr>
          <p:cNvCxnSpPr>
            <a:cxnSpLocks/>
            <a:stCxn id="50" idx="3"/>
            <a:endCxn id="23" idx="0"/>
          </p:cNvCxnSpPr>
          <p:nvPr/>
        </p:nvCxnSpPr>
        <p:spPr>
          <a:xfrm>
            <a:off x="10438660" y="1599495"/>
            <a:ext cx="506360" cy="1645211"/>
          </a:xfrm>
          <a:prstGeom prst="bentConnector2">
            <a:avLst/>
          </a:prstGeom>
          <a:ln w="28575">
            <a:solidFill>
              <a:srgbClr val="274E88"/>
            </a:solidFill>
            <a:tailEnd type="triangle" w="lg" len="lg"/>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367E0639-CA5B-00F7-6109-269CEC90407C}"/>
              </a:ext>
            </a:extLst>
          </p:cNvPr>
          <p:cNvSpPr txBox="1"/>
          <p:nvPr/>
        </p:nvSpPr>
        <p:spPr>
          <a:xfrm>
            <a:off x="8969259" y="3429298"/>
            <a:ext cx="1686336" cy="461665"/>
          </a:xfrm>
          <a:prstGeom prst="rect">
            <a:avLst/>
          </a:prstGeom>
          <a:noFill/>
        </p:spPr>
        <p:txBody>
          <a:bodyPr wrap="square" rtlCol="0">
            <a:spAutoFit/>
          </a:bodyPr>
          <a:lstStyle/>
          <a:p>
            <a:pPr algn="r"/>
            <a:r>
              <a:rPr lang="en-US" sz="1200" dirty="0">
                <a:solidFill>
                  <a:srgbClr val="615C72"/>
                </a:solidFill>
                <a:latin typeface="Lato" panose="020F0502020204030203" pitchFamily="34" charset="0"/>
                <a:ea typeface="Lato" panose="020F0502020204030203" pitchFamily="34" charset="0"/>
                <a:cs typeface="Lato" panose="020F0502020204030203" pitchFamily="34" charset="0"/>
              </a:rPr>
              <a:t>Third Party Provider / EVV Vendor</a:t>
            </a:r>
          </a:p>
        </p:txBody>
      </p:sp>
    </p:spTree>
    <p:extLst>
      <p:ext uri="{BB962C8B-B14F-4D97-AF65-F5344CB8AC3E}">
        <p14:creationId xmlns:p14="http://schemas.microsoft.com/office/powerpoint/2010/main" val="2651767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8C2D6-68ED-EE60-5FD5-31149C6B0EC4}"/>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5C40A763-78EF-9399-72A5-0C1637271C0A}"/>
              </a:ext>
            </a:extLst>
          </p:cNvPr>
          <p:cNvSpPr>
            <a:spLocks/>
          </p:cNvSpPr>
          <p:nvPr/>
        </p:nvSpPr>
        <p:spPr>
          <a:xfrm>
            <a:off x="1773531" y="2434694"/>
            <a:ext cx="8644938" cy="99430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400" b="1" i="0" u="none" strike="noStrike" kern="1200" cap="none" spc="0" normalizeH="0" baseline="0" noProof="0">
                <a:ln>
                  <a:noFill/>
                </a:ln>
                <a:solidFill>
                  <a:schemeClr val="bg1"/>
                </a:solidFill>
                <a:effectLst/>
                <a:uLnTx/>
                <a:uFillTx/>
                <a:latin typeface="Lato" panose="020F0502020204030203" pitchFamily="34" charset="77"/>
                <a:ea typeface="+mj-ea"/>
                <a:cs typeface="+mj-cs"/>
              </a:rPr>
              <a:t>Managing Visit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400" b="1" i="0" u="none" strike="noStrike" kern="1200" cap="none" spc="0" normalizeH="0" baseline="0" noProof="0">
                <a:ln>
                  <a:noFill/>
                </a:ln>
                <a:solidFill>
                  <a:schemeClr val="bg1"/>
                </a:solidFill>
                <a:effectLst/>
                <a:uLnTx/>
                <a:uFillTx/>
                <a:latin typeface="Lato" panose="020F0502020204030203" pitchFamily="34" charset="77"/>
                <a:ea typeface="+mj-ea"/>
                <a:cs typeface="+mj-cs"/>
              </a:rPr>
              <a:t>Import Rejections</a:t>
            </a:r>
          </a:p>
        </p:txBody>
      </p:sp>
    </p:spTree>
    <p:extLst>
      <p:ext uri="{BB962C8B-B14F-4D97-AF65-F5344CB8AC3E}">
        <p14:creationId xmlns:p14="http://schemas.microsoft.com/office/powerpoint/2010/main" val="2119392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8F7F5-D0AA-D2D7-29B7-E8CF749265A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DAA2184-02C1-589C-F953-EC6FFF2646C9}"/>
              </a:ext>
            </a:extLst>
          </p:cNvPr>
          <p:cNvSpPr>
            <a:spLocks noGrp="1"/>
          </p:cNvSpPr>
          <p:nvPr>
            <p:ph type="title"/>
          </p:nvPr>
        </p:nvSpPr>
        <p:spPr/>
        <p:txBody>
          <a:bodyPr/>
          <a:lstStyle/>
          <a:p>
            <a:r>
              <a:rPr lang="en-US"/>
              <a:t>Visit Import Rejections</a:t>
            </a:r>
          </a:p>
        </p:txBody>
      </p:sp>
      <p:sp>
        <p:nvSpPr>
          <p:cNvPr id="13" name="Text Placeholder 12">
            <a:extLst>
              <a:ext uri="{FF2B5EF4-FFF2-40B4-BE49-F238E27FC236}">
                <a16:creationId xmlns:a16="http://schemas.microsoft.com/office/drawing/2014/main" id="{91688440-74EB-FE97-463C-9C5F2050F47C}"/>
              </a:ext>
            </a:extLst>
          </p:cNvPr>
          <p:cNvSpPr>
            <a:spLocks noGrp="1"/>
          </p:cNvSpPr>
          <p:nvPr>
            <p:ph type="body" sz="quarter" idx="22"/>
          </p:nvPr>
        </p:nvSpPr>
        <p:spPr/>
        <p:txBody>
          <a:bodyPr vert="horz" lIns="91440" tIns="45720" rIns="91440" bIns="45720" rtlCol="0" anchor="t">
            <a:normAutofit/>
          </a:bodyPr>
          <a:lstStyle/>
          <a:p>
            <a:r>
              <a:rPr lang="en-US" sz="2000" dirty="0">
                <a:solidFill>
                  <a:srgbClr val="615C72"/>
                </a:solidFill>
                <a:ea typeface="Lato"/>
                <a:cs typeface="Lato"/>
              </a:rPr>
              <a:t>Through your Third-Party System’s integration with HHAeXchange, your Agency will submit all required EVV data to the HHAeXchange Aggregator.</a:t>
            </a:r>
          </a:p>
          <a:p>
            <a:endParaRPr lang="en-US" sz="2000" dirty="0">
              <a:solidFill>
                <a:srgbClr val="615C72"/>
              </a:solidFill>
              <a:ea typeface="Lato"/>
              <a:cs typeface="Lato"/>
            </a:endParaRPr>
          </a:p>
          <a:p>
            <a:r>
              <a:rPr lang="en-US" sz="2000" dirty="0">
                <a:solidFill>
                  <a:srgbClr val="615C72"/>
                </a:solidFill>
                <a:ea typeface="Lato"/>
                <a:cs typeface="Lato"/>
              </a:rPr>
              <a:t>Not all visits will import successfully. You will be provided a visit rejection reason for each visit that failed to import to the HHAeXchange Aggregator.</a:t>
            </a:r>
          </a:p>
          <a:p>
            <a:endParaRPr lang="en-US" sz="2000" dirty="0">
              <a:solidFill>
                <a:srgbClr val="615C72"/>
              </a:solidFill>
              <a:ea typeface="Lato"/>
              <a:cs typeface="Lato"/>
            </a:endParaRPr>
          </a:p>
          <a:p>
            <a:r>
              <a:rPr lang="en-US" sz="2000" dirty="0">
                <a:solidFill>
                  <a:srgbClr val="615C72"/>
                </a:solidFill>
                <a:ea typeface="Lato"/>
                <a:cs typeface="Lato"/>
              </a:rPr>
              <a:t>It is your responsibility, with assistance from your Third-Party System and HHAeXchange, to continuously review and resolve visit import rejections.</a:t>
            </a:r>
          </a:p>
        </p:txBody>
      </p:sp>
      <p:sp>
        <p:nvSpPr>
          <p:cNvPr id="3" name="Slide Number Placeholder 2">
            <a:extLst>
              <a:ext uri="{FF2B5EF4-FFF2-40B4-BE49-F238E27FC236}">
                <a16:creationId xmlns:a16="http://schemas.microsoft.com/office/drawing/2014/main" id="{140146F9-A189-12C8-0180-6D136833B2DE}"/>
              </a:ext>
            </a:extLst>
          </p:cNvPr>
          <p:cNvSpPr>
            <a:spLocks noGrp="1"/>
          </p:cNvSpPr>
          <p:nvPr>
            <p:ph type="sldNum" sz="quarter" idx="21"/>
          </p:nvPr>
        </p:nvSpPr>
        <p:spPr/>
        <p:txBody>
          <a:bodyPr/>
          <a:lstStyle/>
          <a:p>
            <a:fld id="{BC7E7E6F-F638-CD49-8945-BA6D25B36006}" type="slidenum">
              <a:rPr lang="en-US" smtClean="0"/>
              <a:pPr/>
              <a:t>16</a:t>
            </a:fld>
            <a:endParaRPr lang="en-US"/>
          </a:p>
        </p:txBody>
      </p:sp>
    </p:spTree>
    <p:extLst>
      <p:ext uri="{BB962C8B-B14F-4D97-AF65-F5344CB8AC3E}">
        <p14:creationId xmlns:p14="http://schemas.microsoft.com/office/powerpoint/2010/main" val="434417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581EB-9E07-5960-9B1E-9FB29F29912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DF5D053-D805-5AE5-8151-971DCB3FECCE}"/>
              </a:ext>
            </a:extLst>
          </p:cNvPr>
          <p:cNvSpPr>
            <a:spLocks noGrp="1"/>
          </p:cNvSpPr>
          <p:nvPr>
            <p:ph type="title"/>
          </p:nvPr>
        </p:nvSpPr>
        <p:spPr/>
        <p:txBody>
          <a:bodyPr/>
          <a:lstStyle/>
          <a:p>
            <a:r>
              <a:rPr lang="en-US"/>
              <a:t>Reviewing and Resolving Visit Import Rejections</a:t>
            </a:r>
          </a:p>
        </p:txBody>
      </p:sp>
      <p:sp>
        <p:nvSpPr>
          <p:cNvPr id="13" name="Text Placeholder 12">
            <a:extLst>
              <a:ext uri="{FF2B5EF4-FFF2-40B4-BE49-F238E27FC236}">
                <a16:creationId xmlns:a16="http://schemas.microsoft.com/office/drawing/2014/main" id="{121C83A3-878C-52DE-63EC-296B68FCA99A}"/>
              </a:ext>
            </a:extLst>
          </p:cNvPr>
          <p:cNvSpPr>
            <a:spLocks noGrp="1"/>
          </p:cNvSpPr>
          <p:nvPr>
            <p:ph type="body" sz="quarter" idx="22"/>
          </p:nvPr>
        </p:nvSpPr>
        <p:spPr>
          <a:xfrm>
            <a:off x="759432" y="1418162"/>
            <a:ext cx="11050827" cy="4938188"/>
          </a:xfrm>
        </p:spPr>
        <p:txBody>
          <a:bodyPr vert="horz" lIns="91440" tIns="45720" rIns="91440" bIns="45720" rtlCol="0" anchor="t">
            <a:normAutofit/>
          </a:bodyPr>
          <a:lstStyle/>
          <a:p>
            <a:r>
              <a:rPr lang="en-US" sz="2000" b="1" dirty="0">
                <a:solidFill>
                  <a:srgbClr val="615C72"/>
                </a:solidFill>
                <a:ea typeface="Lato"/>
                <a:cs typeface="Lato"/>
              </a:rPr>
              <a:t>Step One:</a:t>
            </a:r>
            <a:r>
              <a:rPr lang="en-US" sz="2000" dirty="0">
                <a:solidFill>
                  <a:srgbClr val="615C72"/>
                </a:solidFill>
                <a:ea typeface="Lato"/>
                <a:cs typeface="Lato"/>
              </a:rPr>
              <a:t> Regularly review your Agency’s visit import rejections from the HHAeXchange Aggregator. </a:t>
            </a:r>
          </a:p>
          <a:p>
            <a:pPr marL="0" indent="0">
              <a:buNone/>
            </a:pPr>
            <a:endParaRPr lang="en-US" sz="2000" b="1" dirty="0">
              <a:solidFill>
                <a:srgbClr val="615C72"/>
              </a:solidFill>
              <a:ea typeface="Lato"/>
              <a:cs typeface="Lato"/>
            </a:endParaRPr>
          </a:p>
          <a:p>
            <a:r>
              <a:rPr lang="en-US" sz="2000" b="1" dirty="0">
                <a:solidFill>
                  <a:srgbClr val="615C72"/>
                </a:solidFill>
                <a:ea typeface="Lato"/>
                <a:cs typeface="Lato"/>
              </a:rPr>
              <a:t>Step Two:</a:t>
            </a:r>
            <a:r>
              <a:rPr lang="en-US" sz="2000" dirty="0">
                <a:solidFill>
                  <a:srgbClr val="615C72"/>
                </a:solidFill>
                <a:ea typeface="Lato"/>
                <a:cs typeface="Lato"/>
              </a:rPr>
              <a:t> Based on the specific visit import rejection reason, you may need to change certain data points in your visit import. For example, you may need to change the Caregiver or member information in order for the visit to import correctly. You must first work with your Third-Party System on resolving visit import rejections.</a:t>
            </a:r>
          </a:p>
          <a:p>
            <a:endParaRPr lang="en-US" sz="2000" b="1" dirty="0">
              <a:solidFill>
                <a:srgbClr val="615C72"/>
              </a:solidFill>
              <a:ea typeface="Lato"/>
              <a:cs typeface="Lato"/>
            </a:endParaRPr>
          </a:p>
          <a:p>
            <a:r>
              <a:rPr lang="en-US" sz="2000" b="1" dirty="0">
                <a:solidFill>
                  <a:srgbClr val="615C72"/>
                </a:solidFill>
                <a:ea typeface="Lato"/>
                <a:cs typeface="Lato"/>
              </a:rPr>
              <a:t>Step Three: </a:t>
            </a:r>
            <a:r>
              <a:rPr lang="en-US" sz="2000" dirty="0">
                <a:solidFill>
                  <a:srgbClr val="615C72"/>
                </a:solidFill>
                <a:ea typeface="Lato"/>
                <a:cs typeface="Lato"/>
              </a:rPr>
              <a:t>If you and your Third-Party System cannot resolve a visit import rejection, please submit a Customer Support ticket. </a:t>
            </a:r>
          </a:p>
          <a:p>
            <a:pPr lvl="1"/>
            <a:r>
              <a:rPr lang="en-US" sz="1600" b="1" dirty="0">
                <a:solidFill>
                  <a:srgbClr val="ED7D31"/>
                </a:solidFill>
                <a:latin typeface="Lato" panose="020F0502020204030203" pitchFamily="34" charset="0"/>
                <a:ea typeface="Lato" panose="020F0502020204030203" pitchFamily="34" charset="0"/>
                <a:cs typeface="Lato" panose="020F0502020204030203" pitchFamily="34" charset="0"/>
              </a:rPr>
              <a:t>Provide the Following Information to Submit a Successful Customer Support Ticket:</a:t>
            </a:r>
            <a:endParaRPr lang="en-US" sz="1600" dirty="0">
              <a:solidFill>
                <a:srgbClr val="ED7D31"/>
              </a:solidFill>
              <a:latin typeface="Lato" panose="020F0502020204030203" pitchFamily="34" charset="0"/>
              <a:ea typeface="Lato" panose="020F0502020204030203" pitchFamily="34" charset="0"/>
              <a:cs typeface="Lato" panose="020F0502020204030203" pitchFamily="34" charset="0"/>
            </a:endParaRPr>
          </a:p>
          <a:p>
            <a:pPr lvl="2"/>
            <a:r>
              <a:rPr lang="en-US" sz="1400" b="1" dirty="0">
                <a:solidFill>
                  <a:srgbClr val="615C72"/>
                </a:solidFill>
                <a:latin typeface="Lato" panose="020F0502020204030203" pitchFamily="34" charset="0"/>
                <a:ea typeface="Lato" panose="020F0502020204030203" pitchFamily="34" charset="0"/>
                <a:cs typeface="Lato" panose="020F0502020204030203" pitchFamily="34" charset="0"/>
              </a:rPr>
              <a:t>Federal Tax ID</a:t>
            </a:r>
          </a:p>
          <a:p>
            <a:pPr lvl="2"/>
            <a:r>
              <a:rPr lang="en-US" sz="1400" b="1" dirty="0">
                <a:solidFill>
                  <a:srgbClr val="615C72"/>
                </a:solidFill>
                <a:latin typeface="Lato" panose="020F0502020204030203" pitchFamily="34" charset="0"/>
                <a:ea typeface="Lato" panose="020F0502020204030203" pitchFamily="34" charset="0"/>
                <a:cs typeface="Lato" panose="020F0502020204030203" pitchFamily="34" charset="0"/>
              </a:rPr>
              <a:t>Third-Party System Vendor Name</a:t>
            </a:r>
          </a:p>
          <a:p>
            <a:pPr lvl="2"/>
            <a:r>
              <a:rPr lang="en-US" sz="1400" b="1" dirty="0">
                <a:solidFill>
                  <a:srgbClr val="615C72"/>
                </a:solidFill>
                <a:latin typeface="Lato" panose="020F0502020204030203" pitchFamily="34" charset="0"/>
                <a:ea typeface="Lato" panose="020F0502020204030203" pitchFamily="34" charset="0"/>
                <a:cs typeface="Lato" panose="020F0502020204030203" pitchFamily="34" charset="0"/>
              </a:rPr>
              <a:t>External Visit ID / Transaction Id </a:t>
            </a:r>
            <a:r>
              <a:rPr lang="en-US" sz="1400" b="1" dirty="0">
                <a:solidFill>
                  <a:srgbClr val="615C72"/>
                </a:solidFill>
                <a:highlight>
                  <a:srgbClr val="FFFF00"/>
                </a:highlight>
                <a:latin typeface="Lato" panose="020F0502020204030203" pitchFamily="34" charset="0"/>
                <a:ea typeface="Lato" panose="020F0502020204030203" pitchFamily="34" charset="0"/>
                <a:cs typeface="Lato" panose="020F0502020204030203" pitchFamily="34" charset="0"/>
              </a:rPr>
              <a:t>(Format: </a:t>
            </a:r>
            <a:r>
              <a:rPr lang="en-US" sz="1400" dirty="0" err="1">
                <a:solidFill>
                  <a:srgbClr val="615C72"/>
                </a:solidFill>
                <a:effectLst/>
                <a:highlight>
                  <a:srgbClr val="FFFF00"/>
                </a:highlight>
                <a:latin typeface="Aptos" panose="020B0004020202020204" pitchFamily="34" charset="0"/>
                <a:ea typeface="Times New Roman" panose="02020603050405020304" pitchFamily="18" charset="0"/>
                <a:cs typeface="Aptos" panose="020B0004020202020204" pitchFamily="34" charset="0"/>
              </a:rPr>
              <a:t>xxxxxxxx-xxxx-xxxx-xxxx-xxxxxxxxxxxx</a:t>
            </a:r>
            <a:r>
              <a:rPr lang="en-US" sz="1400" dirty="0">
                <a:solidFill>
                  <a:srgbClr val="615C72"/>
                </a:solidFill>
                <a:effectLst/>
                <a:highlight>
                  <a:srgbClr val="FFFF00"/>
                </a:highlight>
                <a:latin typeface="Aptos" panose="020B0004020202020204" pitchFamily="34" charset="0"/>
                <a:ea typeface="Times New Roman" panose="02020603050405020304" pitchFamily="18" charset="0"/>
                <a:cs typeface="Aptos" panose="020B0004020202020204" pitchFamily="34" charset="0"/>
              </a:rPr>
              <a:t>)</a:t>
            </a:r>
            <a:endParaRPr lang="en-US" sz="1400" b="1" dirty="0">
              <a:solidFill>
                <a:srgbClr val="615C72"/>
              </a:solidFill>
              <a:highlight>
                <a:srgbClr val="FFFF00"/>
              </a:highlight>
              <a:latin typeface="Lato" panose="020F0502020204030203" pitchFamily="34" charset="0"/>
              <a:ea typeface="Lato" panose="020F0502020204030203" pitchFamily="34" charset="0"/>
              <a:cs typeface="Lato" panose="020F0502020204030203" pitchFamily="34" charset="0"/>
            </a:endParaRPr>
          </a:p>
        </p:txBody>
      </p:sp>
      <p:sp>
        <p:nvSpPr>
          <p:cNvPr id="3" name="Slide Number Placeholder 2">
            <a:extLst>
              <a:ext uri="{FF2B5EF4-FFF2-40B4-BE49-F238E27FC236}">
                <a16:creationId xmlns:a16="http://schemas.microsoft.com/office/drawing/2014/main" id="{5148AC70-A5BB-5A27-FBAB-D9D6DC6F13F5}"/>
              </a:ext>
            </a:extLst>
          </p:cNvPr>
          <p:cNvSpPr>
            <a:spLocks noGrp="1"/>
          </p:cNvSpPr>
          <p:nvPr>
            <p:ph type="sldNum" sz="quarter" idx="21"/>
          </p:nvPr>
        </p:nvSpPr>
        <p:spPr/>
        <p:txBody>
          <a:bodyPr/>
          <a:lstStyle/>
          <a:p>
            <a:fld id="{BC7E7E6F-F638-CD49-8945-BA6D25B36006}" type="slidenum">
              <a:rPr lang="en-US" smtClean="0"/>
              <a:pPr/>
              <a:t>17</a:t>
            </a:fld>
            <a:endParaRPr lang="en-US"/>
          </a:p>
        </p:txBody>
      </p:sp>
    </p:spTree>
    <p:extLst>
      <p:ext uri="{BB962C8B-B14F-4D97-AF65-F5344CB8AC3E}">
        <p14:creationId xmlns:p14="http://schemas.microsoft.com/office/powerpoint/2010/main" val="1719002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51FEB-76F3-6779-49CC-3B3366D36CB9}"/>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77AE341-A3E6-8CBF-6699-83CE9AF0F90A}"/>
              </a:ext>
            </a:extLst>
          </p:cNvPr>
          <p:cNvSpPr>
            <a:spLocks/>
          </p:cNvSpPr>
          <p:nvPr/>
        </p:nvSpPr>
        <p:spPr>
          <a:xfrm>
            <a:off x="1773531" y="2434694"/>
            <a:ext cx="8644938" cy="99430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400" b="1" i="0" u="none" strike="noStrike" kern="1200" cap="none" spc="0" normalizeH="0" baseline="0" noProof="0" dirty="0">
                <a:ln>
                  <a:noFill/>
                </a:ln>
                <a:solidFill>
                  <a:schemeClr val="bg1"/>
                </a:solidFill>
                <a:effectLst/>
                <a:uLnTx/>
                <a:uFillTx/>
                <a:latin typeface="Lato" panose="020F0502020204030203" pitchFamily="34" charset="77"/>
                <a:ea typeface="+mj-ea"/>
                <a:cs typeface="+mj-cs"/>
              </a:rPr>
              <a:t>Frequently Asked Questions </a:t>
            </a:r>
          </a:p>
        </p:txBody>
      </p:sp>
    </p:spTree>
    <p:extLst>
      <p:ext uri="{BB962C8B-B14F-4D97-AF65-F5344CB8AC3E}">
        <p14:creationId xmlns:p14="http://schemas.microsoft.com/office/powerpoint/2010/main" val="1807397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C933-DBA7-7657-06BB-162D702D8375}"/>
              </a:ext>
            </a:extLst>
          </p:cNvPr>
          <p:cNvSpPr>
            <a:spLocks noGrp="1"/>
          </p:cNvSpPr>
          <p:nvPr>
            <p:ph type="title"/>
          </p:nvPr>
        </p:nvSpPr>
        <p:spPr>
          <a:xfrm>
            <a:off x="759432" y="385872"/>
            <a:ext cx="10258189" cy="535439"/>
          </a:xfrm>
        </p:spPr>
        <p:txBody>
          <a:bodyPr anchor="t"/>
          <a:lstStyle/>
          <a:p>
            <a:r>
              <a:rPr lang="en-US" sz="3200" dirty="0">
                <a:solidFill>
                  <a:srgbClr val="274E88"/>
                </a:solidFill>
              </a:rPr>
              <a:t>Frequently Asked Questions</a:t>
            </a:r>
            <a:endParaRPr lang="en-US" sz="3200" dirty="0">
              <a:solidFill>
                <a:srgbClr val="ED7D31"/>
              </a:solidFill>
            </a:endParaRPr>
          </a:p>
        </p:txBody>
      </p:sp>
      <p:sp>
        <p:nvSpPr>
          <p:cNvPr id="5" name="Slide Number Placeholder 4">
            <a:extLst>
              <a:ext uri="{FF2B5EF4-FFF2-40B4-BE49-F238E27FC236}">
                <a16:creationId xmlns:a16="http://schemas.microsoft.com/office/drawing/2014/main" id="{47F852C8-ABC2-339E-9F4C-AE37F7373B08}"/>
              </a:ext>
            </a:extLst>
          </p:cNvPr>
          <p:cNvSpPr>
            <a:spLocks noGrp="1"/>
          </p:cNvSpPr>
          <p:nvPr>
            <p:ph type="sldNum" sz="quarter" idx="21"/>
          </p:nvPr>
        </p:nvSpPr>
        <p:spPr/>
        <p:txBody>
          <a:bodyPr/>
          <a:lstStyle/>
          <a:p>
            <a:fld id="{BC7E7E6F-F638-CD49-8945-BA6D25B36006}" type="slidenum">
              <a:rPr lang="en-US" smtClean="0"/>
              <a:pPr/>
              <a:t>19</a:t>
            </a:fld>
            <a:endParaRPr lang="en-US"/>
          </a:p>
        </p:txBody>
      </p:sp>
      <p:sp>
        <p:nvSpPr>
          <p:cNvPr id="8" name="TextBox 7">
            <a:extLst>
              <a:ext uri="{FF2B5EF4-FFF2-40B4-BE49-F238E27FC236}">
                <a16:creationId xmlns:a16="http://schemas.microsoft.com/office/drawing/2014/main" id="{2A3F0F0B-EF18-1BD8-EC6A-E4C03BD63064}"/>
              </a:ext>
            </a:extLst>
          </p:cNvPr>
          <p:cNvSpPr txBox="1"/>
          <p:nvPr/>
        </p:nvSpPr>
        <p:spPr>
          <a:xfrm>
            <a:off x="545176" y="1166842"/>
            <a:ext cx="10686700" cy="2862322"/>
          </a:xfrm>
          <a:prstGeom prst="rect">
            <a:avLst/>
          </a:prstGeom>
          <a:noFill/>
        </p:spPr>
        <p:txBody>
          <a:bodyPr wrap="square" rtlCol="0">
            <a:spAutoFit/>
          </a:bodyPr>
          <a:lstStyle/>
          <a:p>
            <a:r>
              <a:rPr lang="en-US" sz="2000" b="1" dirty="0">
                <a:solidFill>
                  <a:srgbClr val="ED7D31"/>
                </a:solidFill>
                <a:latin typeface="Lato" panose="020F0502020204030203" pitchFamily="34" charset="0"/>
                <a:ea typeface="Lato" panose="020F0502020204030203" pitchFamily="34" charset="0"/>
                <a:cs typeface="Lato" panose="020F0502020204030203" pitchFamily="34" charset="0"/>
              </a:rPr>
              <a:t>Q: The Payer has not sent an authorization to my portal; how do I import data?</a:t>
            </a:r>
          </a:p>
          <a:p>
            <a:endParaRPr lang="en-US" sz="2000" b="1" dirty="0">
              <a:latin typeface="Lato" panose="020F0502020204030203" pitchFamily="34" charset="0"/>
              <a:ea typeface="Lato" panose="020F0502020204030203" pitchFamily="34" charset="0"/>
              <a:cs typeface="Lato" panose="020F0502020204030203" pitchFamily="34" charset="0"/>
            </a:endParaRPr>
          </a:p>
          <a:p>
            <a:pPr marL="457200" indent="-457200">
              <a:buFont typeface="+mj-lt"/>
              <a:buAutoNum type="arabicPeriod"/>
            </a:pPr>
            <a:r>
              <a:rPr lang="en-US" sz="2000" b="1" dirty="0">
                <a:solidFill>
                  <a:srgbClr val="615C72"/>
                </a:solidFill>
                <a:latin typeface="Lato" panose="020F0502020204030203" pitchFamily="34" charset="0"/>
                <a:ea typeface="Lato" panose="020F0502020204030203" pitchFamily="34" charset="0"/>
                <a:cs typeface="Lato" panose="020F0502020204030203" pitchFamily="34" charset="0"/>
              </a:rPr>
              <a:t>Authorizations are not required to be in HHAeXchange in order for agencies to import visits.</a:t>
            </a:r>
            <a:endParaRPr lang="en-US" sz="2000" dirty="0">
              <a:solidFill>
                <a:srgbClr val="615C72"/>
              </a:solidFill>
              <a:latin typeface="Lato" panose="020F0502020204030203" pitchFamily="34" charset="0"/>
              <a:ea typeface="Lato" panose="020F0502020204030203" pitchFamily="34" charset="0"/>
              <a:cs typeface="Lato" panose="020F0502020204030203" pitchFamily="34" charset="0"/>
            </a:endParaRPr>
          </a:p>
          <a:p>
            <a:pPr marL="457200" indent="-457200">
              <a:buFont typeface="+mj-lt"/>
              <a:buAutoNum type="arabicPeriod"/>
            </a:pPr>
            <a:endParaRPr lang="en-US" sz="2000" dirty="0">
              <a:solidFill>
                <a:srgbClr val="615C72"/>
              </a:solidFill>
              <a:latin typeface="Lato" panose="020F0502020204030203" pitchFamily="34" charset="0"/>
              <a:ea typeface="Lato" panose="020F0502020204030203" pitchFamily="34" charset="0"/>
              <a:cs typeface="Lato" panose="020F0502020204030203" pitchFamily="34" charset="0"/>
            </a:endParaRPr>
          </a:p>
          <a:p>
            <a:pPr marL="457200" indent="-457200">
              <a:buFont typeface="+mj-lt"/>
              <a:buAutoNum type="arabicPeriod"/>
            </a:pPr>
            <a:r>
              <a:rPr lang="en-US" sz="2000" b="1" dirty="0">
                <a:solidFill>
                  <a:srgbClr val="615C72"/>
                </a:solidFill>
                <a:latin typeface="Lato" panose="020F0502020204030203" pitchFamily="34" charset="0"/>
                <a:ea typeface="Lato" panose="020F0502020204030203" pitchFamily="34" charset="0"/>
                <a:cs typeface="Lato" panose="020F0502020204030203" pitchFamily="34" charset="0"/>
              </a:rPr>
              <a:t>Ensure the member’s Medicaid ID (RIN) is correct on the import, and HHAeXchange will attempt to pull the member into your portal if it does not already exist there.</a:t>
            </a:r>
          </a:p>
          <a:p>
            <a:pPr marL="457200" indent="-457200">
              <a:buFont typeface="+mj-lt"/>
              <a:buAutoNum type="arabicPeriod"/>
            </a:pPr>
            <a:endParaRPr lang="en-US" sz="2000" b="1" dirty="0">
              <a:solidFill>
                <a:srgbClr val="ED7D31"/>
              </a:solidFill>
              <a:latin typeface="Lato" panose="020F0502020204030203" pitchFamily="34" charset="0"/>
              <a:ea typeface="Lato" panose="020F0502020204030203" pitchFamily="34" charset="0"/>
              <a:cs typeface="Lato" panose="020F0502020204030203" pitchFamily="34" charset="0"/>
            </a:endParaRPr>
          </a:p>
          <a:p>
            <a:pPr marL="457200" indent="-457200">
              <a:buFont typeface="+mj-lt"/>
              <a:buAutoNum type="arabicPeriod"/>
            </a:pPr>
            <a:endParaRPr lang="en-US" sz="2000" b="1" dirty="0">
              <a:solidFill>
                <a:srgbClr val="ED7D3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237533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9FAD9-7CDB-A2A9-023D-01B7E9583EA5}"/>
              </a:ext>
            </a:extLst>
          </p:cNvPr>
          <p:cNvSpPr>
            <a:spLocks noGrp="1"/>
          </p:cNvSpPr>
          <p:nvPr>
            <p:ph type="title"/>
          </p:nvPr>
        </p:nvSpPr>
        <p:spPr>
          <a:xfrm>
            <a:off x="871557" y="3536984"/>
            <a:ext cx="9739293" cy="692497"/>
          </a:xfrm>
        </p:spPr>
        <p:txBody>
          <a:bodyPr/>
          <a:lstStyle/>
          <a:p>
            <a:r>
              <a:rPr lang="en-US"/>
              <a:t>EDI Provider Lunch &amp; Learn</a:t>
            </a:r>
          </a:p>
        </p:txBody>
      </p:sp>
      <p:sp>
        <p:nvSpPr>
          <p:cNvPr id="3" name="Content Placeholder 2">
            <a:extLst>
              <a:ext uri="{FF2B5EF4-FFF2-40B4-BE49-F238E27FC236}">
                <a16:creationId xmlns:a16="http://schemas.microsoft.com/office/drawing/2014/main" id="{CBCADF23-1C0A-3FF1-C9A0-AF2D388E8B01}"/>
              </a:ext>
            </a:extLst>
          </p:cNvPr>
          <p:cNvSpPr>
            <a:spLocks noGrp="1"/>
          </p:cNvSpPr>
          <p:nvPr>
            <p:ph idx="1"/>
          </p:nvPr>
        </p:nvSpPr>
        <p:spPr>
          <a:xfrm>
            <a:off x="871557" y="4682560"/>
            <a:ext cx="5731539" cy="571365"/>
          </a:xfrm>
        </p:spPr>
        <p:txBody>
          <a:bodyPr vert="horz" lIns="0" tIns="0" rIns="0" bIns="45720" rtlCol="0" anchor="t">
            <a:normAutofit/>
          </a:bodyPr>
          <a:lstStyle/>
          <a:p>
            <a:r>
              <a:rPr lang="en-US">
                <a:latin typeface="Lato"/>
                <a:ea typeface="Lato"/>
                <a:cs typeface="Lato"/>
              </a:rPr>
              <a:t>Spring 2025</a:t>
            </a:r>
            <a:endParaRPr lang="en-US"/>
          </a:p>
        </p:txBody>
      </p:sp>
      <p:sp>
        <p:nvSpPr>
          <p:cNvPr id="4" name="Content Placeholder 2">
            <a:extLst>
              <a:ext uri="{FF2B5EF4-FFF2-40B4-BE49-F238E27FC236}">
                <a16:creationId xmlns:a16="http://schemas.microsoft.com/office/drawing/2014/main" id="{10E2FACF-EF5F-DCDE-971D-49FC912CE03D}"/>
              </a:ext>
            </a:extLst>
          </p:cNvPr>
          <p:cNvSpPr txBox="1">
            <a:spLocks/>
          </p:cNvSpPr>
          <p:nvPr/>
        </p:nvSpPr>
        <p:spPr>
          <a:xfrm>
            <a:off x="871556" y="4225606"/>
            <a:ext cx="5731539" cy="571365"/>
          </a:xfrm>
          <a:prstGeom prst="rect">
            <a:avLst/>
          </a:prstGeom>
        </p:spPr>
        <p:txBody>
          <a:bodyPr vert="horz" lIns="0" tIns="0" rIns="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333"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333"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333"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333"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Lato"/>
                <a:ea typeface="Lato"/>
                <a:cs typeface="Lato"/>
              </a:rPr>
              <a:t>Third-Party System Visit Import 101 and FAQs</a:t>
            </a:r>
            <a:endParaRPr lang="en-US"/>
          </a:p>
        </p:txBody>
      </p:sp>
    </p:spTree>
    <p:extLst>
      <p:ext uri="{BB962C8B-B14F-4D97-AF65-F5344CB8AC3E}">
        <p14:creationId xmlns:p14="http://schemas.microsoft.com/office/powerpoint/2010/main" val="4036462810"/>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3008B6B-9F75-314B-9C10-6CCB6281F853}"/>
              </a:ext>
            </a:extLst>
          </p:cNvPr>
          <p:cNvSpPr>
            <a:spLocks noGrp="1"/>
          </p:cNvSpPr>
          <p:nvPr>
            <p:ph type="title"/>
          </p:nvPr>
        </p:nvSpPr>
        <p:spPr>
          <a:xfrm>
            <a:off x="759432" y="326155"/>
            <a:ext cx="10258189" cy="535439"/>
          </a:xfrm>
        </p:spPr>
        <p:txBody>
          <a:bodyPr/>
          <a:lstStyle/>
          <a:p>
            <a:r>
              <a:rPr lang="en-US"/>
              <a:t>Member Management by Contract</a:t>
            </a:r>
          </a:p>
        </p:txBody>
      </p:sp>
      <p:sp>
        <p:nvSpPr>
          <p:cNvPr id="4" name="Slide Number Placeholder 3">
            <a:extLst>
              <a:ext uri="{FF2B5EF4-FFF2-40B4-BE49-F238E27FC236}">
                <a16:creationId xmlns:a16="http://schemas.microsoft.com/office/drawing/2014/main" id="{D6D663D0-D994-AE49-8B61-3D1B6A4053ED}"/>
              </a:ext>
            </a:extLst>
          </p:cNvPr>
          <p:cNvSpPr>
            <a:spLocks noGrp="1"/>
          </p:cNvSpPr>
          <p:nvPr>
            <p:ph type="sldNum" sz="quarter" idx="21"/>
          </p:nvPr>
        </p:nvSpPr>
        <p:spPr/>
        <p:txBody>
          <a:bodyPr/>
          <a:lstStyle/>
          <a:p>
            <a:fld id="{BC7E7E6F-F638-CD49-8945-BA6D25B36006}" type="slidenum">
              <a:rPr lang="en-US" smtClean="0"/>
              <a:pPr/>
              <a:t>20</a:t>
            </a:fld>
            <a:endParaRPr lang="en-US"/>
          </a:p>
        </p:txBody>
      </p:sp>
      <p:graphicFrame>
        <p:nvGraphicFramePr>
          <p:cNvPr id="5" name="Table 4">
            <a:extLst>
              <a:ext uri="{FF2B5EF4-FFF2-40B4-BE49-F238E27FC236}">
                <a16:creationId xmlns:a16="http://schemas.microsoft.com/office/drawing/2014/main" id="{32066012-9DAE-F011-9421-69DAF412AC93}"/>
              </a:ext>
            </a:extLst>
          </p:cNvPr>
          <p:cNvGraphicFramePr>
            <a:graphicFrameLocks noGrp="1"/>
          </p:cNvGraphicFramePr>
          <p:nvPr>
            <p:extLst>
              <p:ext uri="{D42A27DB-BD31-4B8C-83A1-F6EECF244321}">
                <p14:modId xmlns:p14="http://schemas.microsoft.com/office/powerpoint/2010/main" val="1465301618"/>
              </p:ext>
            </p:extLst>
          </p:nvPr>
        </p:nvGraphicFramePr>
        <p:xfrm>
          <a:off x="759432" y="1374779"/>
          <a:ext cx="9825441" cy="4108441"/>
        </p:xfrm>
        <a:graphic>
          <a:graphicData uri="http://schemas.openxmlformats.org/drawingml/2006/table">
            <a:tbl>
              <a:tblPr/>
              <a:tblGrid>
                <a:gridCol w="3012021">
                  <a:extLst>
                    <a:ext uri="{9D8B030D-6E8A-4147-A177-3AD203B41FA5}">
                      <a16:colId xmlns:a16="http://schemas.microsoft.com/office/drawing/2014/main" val="1936615073"/>
                    </a:ext>
                  </a:extLst>
                </a:gridCol>
                <a:gridCol w="4410848">
                  <a:extLst>
                    <a:ext uri="{9D8B030D-6E8A-4147-A177-3AD203B41FA5}">
                      <a16:colId xmlns:a16="http://schemas.microsoft.com/office/drawing/2014/main" val="3175315718"/>
                    </a:ext>
                  </a:extLst>
                </a:gridCol>
                <a:gridCol w="2402572">
                  <a:extLst>
                    <a:ext uri="{9D8B030D-6E8A-4147-A177-3AD203B41FA5}">
                      <a16:colId xmlns:a16="http://schemas.microsoft.com/office/drawing/2014/main" val="558968004"/>
                    </a:ext>
                  </a:extLst>
                </a:gridCol>
              </a:tblGrid>
              <a:tr h="577662">
                <a:tc>
                  <a:txBody>
                    <a:bodyPr/>
                    <a:lstStyle/>
                    <a:p>
                      <a:pPr algn="l" fontAlgn="b"/>
                      <a:r>
                        <a:rPr lang="en-US" sz="1800" b="1" i="0" u="none" strike="noStrike">
                          <a:solidFill>
                            <a:srgbClr val="FFFFFF"/>
                          </a:solidFill>
                          <a:effectLst/>
                          <a:latin typeface="Calibri" panose="020F0502020204030204" pitchFamily="34" charset="0"/>
                        </a:rPr>
                        <a:t>Contract</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800" b="1" i="0" u="none" strike="noStrike">
                          <a:solidFill>
                            <a:srgbClr val="FFFFFF"/>
                          </a:solidFill>
                          <a:effectLst/>
                          <a:latin typeface="Calibri" panose="020F0502020204030204" pitchFamily="34" charset="0"/>
                        </a:rPr>
                        <a:t>Program</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800" b="1" i="0" u="none" strike="noStrike">
                          <a:solidFill>
                            <a:srgbClr val="FFFFFF"/>
                          </a:solidFill>
                          <a:effectLst/>
                          <a:latin typeface="Calibri" panose="020F0502020204030204" pitchFamily="34" charset="0"/>
                        </a:rPr>
                        <a:t>Member Placement Responsibility</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362646150"/>
                  </a:ext>
                </a:extLst>
              </a:tr>
              <a:tr h="577662">
                <a:tc>
                  <a:txBody>
                    <a:bodyPr/>
                    <a:lstStyle/>
                    <a:p>
                      <a:pPr algn="l" fontAlgn="b"/>
                      <a:r>
                        <a:rPr lang="en-US" sz="1800" b="0" i="0" u="none" strike="noStrike">
                          <a:solidFill>
                            <a:srgbClr val="000000"/>
                          </a:solidFill>
                          <a:effectLst/>
                          <a:latin typeface="Calibri" panose="020F0502020204030204" pitchFamily="34" charset="0"/>
                        </a:rPr>
                        <a:t>Division of Developmental Disabilities</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800" b="0" i="0" u="none" strike="noStrike">
                          <a:solidFill>
                            <a:srgbClr val="000000"/>
                          </a:solidFill>
                          <a:effectLst/>
                          <a:latin typeface="Calibri" panose="020F0502020204030204" pitchFamily="34" charset="0"/>
                        </a:rPr>
                        <a:t>HHCS &amp; PCS (Personal Support Worker)</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800" b="0" i="0" u="none" strike="noStrike">
                          <a:solidFill>
                            <a:srgbClr val="000000"/>
                          </a:solidFill>
                          <a:effectLst/>
                          <a:latin typeface="Calibri" panose="020F0502020204030204" pitchFamily="34" charset="0"/>
                        </a:rPr>
                        <a:t>Provider Agency</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93637311"/>
                  </a:ext>
                </a:extLst>
              </a:tr>
              <a:tr h="863701">
                <a:tc>
                  <a:txBody>
                    <a:bodyPr/>
                    <a:lstStyle/>
                    <a:p>
                      <a:pPr algn="l" fontAlgn="b"/>
                      <a:r>
                        <a:rPr lang="en-US" sz="1800" b="0" i="0" u="none" strike="noStrike">
                          <a:solidFill>
                            <a:srgbClr val="000000"/>
                          </a:solidFill>
                          <a:effectLst/>
                          <a:latin typeface="Calibri" panose="020F0502020204030204" pitchFamily="34" charset="0"/>
                        </a:rPr>
                        <a:t>Division of Specialized Care for Children</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HHCS</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Provider Agency</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015791193"/>
                  </a:ext>
                </a:extLst>
              </a:tr>
              <a:tr h="696472">
                <a:tc>
                  <a:txBody>
                    <a:bodyPr/>
                    <a:lstStyle/>
                    <a:p>
                      <a:pPr algn="l" fontAlgn="b"/>
                      <a:r>
                        <a:rPr lang="en-US" sz="1800" b="0" i="0" u="none" strike="noStrike">
                          <a:solidFill>
                            <a:srgbClr val="000000"/>
                          </a:solidFill>
                          <a:effectLst/>
                          <a:latin typeface="Calibri" panose="020F0502020204030204" pitchFamily="34" charset="0"/>
                        </a:rPr>
                        <a:t>Department of Health &amp; Family Services (State Plan)</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800" b="0" i="0" u="none" strike="noStrike">
                          <a:solidFill>
                            <a:srgbClr val="000000"/>
                          </a:solidFill>
                          <a:effectLst/>
                          <a:latin typeface="Calibri" panose="020F0502020204030204" pitchFamily="34" charset="0"/>
                        </a:rPr>
                        <a:t>HHCS</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800" b="0" i="0" u="none" strike="noStrike">
                          <a:solidFill>
                            <a:srgbClr val="000000"/>
                          </a:solidFill>
                          <a:effectLst/>
                          <a:latin typeface="Calibri" panose="020F0502020204030204" pitchFamily="34" charset="0"/>
                        </a:rPr>
                        <a:t>Provider Agency</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349496180"/>
                  </a:ext>
                </a:extLst>
              </a:tr>
              <a:tr h="696472">
                <a:tc>
                  <a:txBody>
                    <a:bodyPr/>
                    <a:lstStyle/>
                    <a:p>
                      <a:pPr algn="l" fontAlgn="b"/>
                      <a:r>
                        <a:rPr lang="en-US" sz="1800" b="0" i="0" u="none" strike="noStrike">
                          <a:solidFill>
                            <a:srgbClr val="000000"/>
                          </a:solidFill>
                          <a:effectLst/>
                          <a:latin typeface="Calibri" panose="020F0502020204030204" pitchFamily="34" charset="0"/>
                        </a:rPr>
                        <a:t>IL MCOs</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HHCS (when authorization is not required yet)</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Provider Agency</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739478400"/>
                  </a:ext>
                </a:extLst>
              </a:tr>
              <a:tr h="696472">
                <a:tc>
                  <a:txBody>
                    <a:bodyPr/>
                    <a:lstStyle/>
                    <a:p>
                      <a:pPr algn="l" fontAlgn="b"/>
                      <a:r>
                        <a:rPr lang="en-US" sz="1800" b="0" i="0" u="none" strike="noStrike">
                          <a:solidFill>
                            <a:srgbClr val="000000"/>
                          </a:solidFill>
                          <a:effectLst/>
                          <a:latin typeface="Calibri" panose="020F0502020204030204" pitchFamily="34" charset="0"/>
                        </a:rPr>
                        <a:t>IL MCOs</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1">
                        <a:lumMod val="20000"/>
                        <a:lumOff val="80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HHCS (when authorization is required)</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1">
                        <a:lumMod val="20000"/>
                        <a:lumOff val="80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Payer (MCO) OR Agency</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72534277"/>
                  </a:ext>
                </a:extLst>
              </a:tr>
            </a:tbl>
          </a:graphicData>
        </a:graphic>
      </p:graphicFrame>
    </p:spTree>
    <p:extLst>
      <p:ext uri="{BB962C8B-B14F-4D97-AF65-F5344CB8AC3E}">
        <p14:creationId xmlns:p14="http://schemas.microsoft.com/office/powerpoint/2010/main" val="3817112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A02FDC-F385-3F6D-69FB-BDD5CA05A7DA}"/>
              </a:ext>
            </a:extLst>
          </p:cNvPr>
          <p:cNvSpPr>
            <a:spLocks noGrp="1"/>
          </p:cNvSpPr>
          <p:nvPr>
            <p:ph type="body" sz="quarter" idx="14"/>
          </p:nvPr>
        </p:nvSpPr>
        <p:spPr>
          <a:xfrm>
            <a:off x="750887" y="391586"/>
            <a:ext cx="8311946" cy="356664"/>
          </a:xfrm>
        </p:spPr>
        <p:txBody>
          <a:bodyPr vert="horz" lIns="91440" tIns="45720" rIns="91440" bIns="45720" rtlCol="0" anchor="t">
            <a:noAutofit/>
          </a:bodyPr>
          <a:lstStyle/>
          <a:p>
            <a:pPr defTabSz="342875">
              <a:spcBef>
                <a:spcPct val="20000"/>
              </a:spcBef>
              <a:buClr>
                <a:srgbClr val="E5712C"/>
              </a:buClr>
            </a:pPr>
            <a:r>
              <a:rPr lang="en-US" sz="3600"/>
              <a:t>Provider Driven Placement </a:t>
            </a:r>
            <a:endParaRPr lang="en-US" sz="3600">
              <a:solidFill>
                <a:srgbClr val="000000"/>
              </a:solidFill>
            </a:endParaRPr>
          </a:p>
        </p:txBody>
      </p:sp>
      <p:sp>
        <p:nvSpPr>
          <p:cNvPr id="5" name="Slide Number Placeholder 4">
            <a:extLst>
              <a:ext uri="{FF2B5EF4-FFF2-40B4-BE49-F238E27FC236}">
                <a16:creationId xmlns:a16="http://schemas.microsoft.com/office/drawing/2014/main" id="{698D58B1-A0B7-DF63-3FE7-C3B6A514F119}"/>
              </a:ext>
            </a:extLst>
          </p:cNvPr>
          <p:cNvSpPr>
            <a:spLocks noGrp="1"/>
          </p:cNvSpPr>
          <p:nvPr>
            <p:ph type="sldNum" sz="quarter" idx="21"/>
          </p:nvPr>
        </p:nvSpPr>
        <p:spPr/>
        <p:txBody>
          <a:bodyPr/>
          <a:lstStyle/>
          <a:p>
            <a:fld id="{BC7E7E6F-F638-CD49-8945-BA6D25B36006}" type="slidenum">
              <a:rPr lang="en-US" smtClean="0"/>
              <a:pPr/>
              <a:t>21</a:t>
            </a:fld>
            <a:endParaRPr lang="en-US"/>
          </a:p>
        </p:txBody>
      </p:sp>
      <p:sp>
        <p:nvSpPr>
          <p:cNvPr id="4" name="TextBox 3">
            <a:extLst>
              <a:ext uri="{FF2B5EF4-FFF2-40B4-BE49-F238E27FC236}">
                <a16:creationId xmlns:a16="http://schemas.microsoft.com/office/drawing/2014/main" id="{685D9D2B-A7FF-8C64-B6DE-872D42189B95}"/>
              </a:ext>
            </a:extLst>
          </p:cNvPr>
          <p:cNvSpPr txBox="1"/>
          <p:nvPr/>
        </p:nvSpPr>
        <p:spPr>
          <a:xfrm>
            <a:off x="748420" y="4760569"/>
            <a:ext cx="10523483" cy="923330"/>
          </a:xfrm>
          <a:prstGeom prst="rect">
            <a:avLst/>
          </a:prstGeom>
          <a:solidFill>
            <a:schemeClr val="bg2"/>
          </a:solidFill>
        </p:spPr>
        <p:txBody>
          <a:bodyPr wrap="square" rtlCol="0">
            <a:spAutoFit/>
          </a:bodyPr>
          <a:lstStyle/>
          <a:p>
            <a:r>
              <a:rPr lang="en-US" dirty="0">
                <a:solidFill>
                  <a:schemeClr val="tx2"/>
                </a:solidFill>
              </a:rPr>
              <a:t>This applies to the following programs:</a:t>
            </a:r>
          </a:p>
          <a:p>
            <a:pPr marL="285750" indent="-285750">
              <a:buFont typeface="Arial" panose="020B0604020202020204" pitchFamily="34" charset="0"/>
              <a:buChar char="•"/>
            </a:pPr>
            <a:r>
              <a:rPr lang="en-US" dirty="0">
                <a:solidFill>
                  <a:schemeClr val="tx2"/>
                </a:solidFill>
              </a:rPr>
              <a:t>IDDD Personal Care</a:t>
            </a:r>
          </a:p>
          <a:p>
            <a:pPr marL="285750" indent="-285750">
              <a:buFont typeface="Arial" panose="020B0604020202020204" pitchFamily="34" charset="0"/>
              <a:buChar char="•"/>
            </a:pPr>
            <a:r>
              <a:rPr lang="en-US" dirty="0">
                <a:solidFill>
                  <a:schemeClr val="tx2"/>
                </a:solidFill>
              </a:rPr>
              <a:t>State Plan, MCO, DSCC and IDDD Skilled Nursing &amp; Home Health Care Services</a:t>
            </a:r>
          </a:p>
        </p:txBody>
      </p:sp>
      <p:sp>
        <p:nvSpPr>
          <p:cNvPr id="9" name="Text Placeholder 8">
            <a:extLst>
              <a:ext uri="{FF2B5EF4-FFF2-40B4-BE49-F238E27FC236}">
                <a16:creationId xmlns:a16="http://schemas.microsoft.com/office/drawing/2014/main" id="{CCAE555C-CA88-BF18-4F10-A03F7FF4E91E}"/>
              </a:ext>
            </a:extLst>
          </p:cNvPr>
          <p:cNvSpPr>
            <a:spLocks noGrp="1"/>
          </p:cNvSpPr>
          <p:nvPr>
            <p:ph type="body" sz="quarter" idx="16"/>
          </p:nvPr>
        </p:nvSpPr>
        <p:spPr>
          <a:xfrm>
            <a:off x="750887" y="1893002"/>
            <a:ext cx="10692693" cy="4041775"/>
          </a:xfrm>
        </p:spPr>
        <p:txBody>
          <a:bodyPr/>
          <a:lstStyle/>
          <a:p>
            <a:r>
              <a:rPr lang="en-US" sz="1600" b="1" i="0" dirty="0">
                <a:solidFill>
                  <a:srgbClr val="615C72"/>
                </a:solidFill>
                <a:effectLst/>
              </a:rPr>
              <a:t>No Manual Entry Required</a:t>
            </a:r>
          </a:p>
          <a:p>
            <a:r>
              <a:rPr lang="en-US" sz="1600" b="1" dirty="0">
                <a:solidFill>
                  <a:srgbClr val="615C72"/>
                </a:solidFill>
              </a:rPr>
              <a:t>Member is automatically created upon visit import from the 3</a:t>
            </a:r>
            <a:r>
              <a:rPr lang="en-US" sz="1600" b="1" baseline="30000" dirty="0">
                <a:solidFill>
                  <a:srgbClr val="615C72"/>
                </a:solidFill>
              </a:rPr>
              <a:t>rd</a:t>
            </a:r>
            <a:r>
              <a:rPr lang="en-US" sz="1600" b="1" dirty="0">
                <a:solidFill>
                  <a:srgbClr val="615C72"/>
                </a:solidFill>
              </a:rPr>
              <a:t> Party API</a:t>
            </a:r>
            <a:endParaRPr lang="en-US" sz="1600" b="0" i="0" dirty="0">
              <a:solidFill>
                <a:srgbClr val="615C72"/>
              </a:solidFill>
              <a:effectLst/>
            </a:endParaRPr>
          </a:p>
          <a:p>
            <a:pPr algn="l"/>
            <a:r>
              <a:rPr lang="en-US" sz="1600" b="0" i="0" dirty="0">
                <a:solidFill>
                  <a:srgbClr val="615C72"/>
                </a:solidFill>
                <a:effectLst/>
              </a:rPr>
              <a:t>Refer to the </a:t>
            </a:r>
            <a:r>
              <a:rPr lang="en-US" sz="1600" b="0" i="0" u="none" strike="noStrike" dirty="0">
                <a:solidFill>
                  <a:srgbClr val="615C72"/>
                </a:solidFill>
                <a:effectLst/>
                <a:hlinkClick r:id="rId3" tooltip="https://nam10.safelinks.protection.outlook.com/?url=https%3A%2F%2Fhhaxsupport.s3.amazonaws.com%2FSupportDocs%2FEDI%2520Guides%2FEDI%2520Guides_v5%2FHomecare_Provider_Integration_Visit_Import_Guide_v5.pdf&amp;data=05%7C01%7Cvmartinez%40hhaexchange.com%7C6f1fdfaf5d794b06e27608dbf5bff5a3%7Cebce5d9e0c394514b519359c7e87d0f2%7C0%7C0%7C638373977035752621%7CUnknown%7CTWFpbGZsb3d8eyJWIjoiMC4wLjAwMDAiLCJQIjoiV2luMzIiLCJBTiI6Ik1haWwiLCJXVCI6Mn0%3D%7C3000%7C%7C%7C&amp;sdata=XHt5ACb9UTxcyrTB%2B8cksI7beKPuJ744X%2FHx5CORw9k%3D&amp;reserved=0">
                  <a:extLst>
                    <a:ext uri="{A12FA001-AC4F-418D-AE19-62706E023703}">
                      <ahyp:hlinkClr xmlns:ahyp="http://schemas.microsoft.com/office/drawing/2018/hyperlinkcolor" val="tx"/>
                    </a:ext>
                  </a:extLst>
                </a:hlinkClick>
              </a:rPr>
              <a:t>Illinois API Technical Specifications</a:t>
            </a:r>
            <a:r>
              <a:rPr lang="en-US" sz="1600" b="0" i="0" dirty="0">
                <a:solidFill>
                  <a:srgbClr val="615C72"/>
                </a:solidFill>
                <a:effectLst/>
                <a:hlinkClick r:id="rId3" tooltip="https://nam10.safelinks.protection.outlook.com/?url=https%3A%2F%2Fhhaxsupport.s3.amazonaws.com%2FSupportDocs%2FEDI%2520Guides%2FEDI%2520Guides_v5%2FHomecare_Provider_Integration_Visit_Import_Guide_v5.pdf&amp;data=05%7C01%7Cvmartinez%40hhaexchange.com%7C6f1fdfaf5d794b06e27608dbf5bff5a3%7Cebce5d9e0c394514b519359c7e87d0f2%7C0%7C0%7C638373977035752621%7CUnknown%7CTWFpbGZsb3d8eyJWIjoiMC4wLjAwMDAiLCJQIjoiV2luMzIiLCJBTiI6Ik1haWwiLCJXVCI6Mn0%3D%7C3000%7C%7C%7C&amp;sdata=XHt5ACb9UTxcyrTB%2B8cksI7beKPuJ744X%2FHx5CORw9k%3D&amp;reserved=0">
                  <a:extLst>
                    <a:ext uri="{A12FA001-AC4F-418D-AE19-62706E023703}">
                      <ahyp:hlinkClr xmlns:ahyp="http://schemas.microsoft.com/office/drawing/2018/hyperlinkcolor" val="tx"/>
                    </a:ext>
                  </a:extLst>
                </a:hlinkClick>
              </a:rPr>
              <a:t> </a:t>
            </a:r>
            <a:r>
              <a:rPr lang="en-US" sz="1600" b="0" i="0" dirty="0">
                <a:solidFill>
                  <a:srgbClr val="615C72"/>
                </a:solidFill>
                <a:effectLst/>
              </a:rPr>
              <a:t>for visit import details.</a:t>
            </a:r>
          </a:p>
          <a:p>
            <a:pPr algn="l"/>
            <a:r>
              <a:rPr lang="en-US" sz="1600" b="0" i="0" dirty="0">
                <a:solidFill>
                  <a:srgbClr val="615C72"/>
                </a:solidFill>
                <a:effectLst/>
              </a:rPr>
              <a:t>For inquiries or further assistance, please create a support ticket via the </a:t>
            </a:r>
            <a:r>
              <a:rPr lang="en-US" sz="1600" b="0" i="0" u="none" strike="noStrike" dirty="0">
                <a:solidFill>
                  <a:srgbClr val="615C72"/>
                </a:solidFill>
                <a:effectLst/>
                <a:hlinkClick r:id="rId4" tooltip="https://nam10.safelinks.protection.outlook.com/?url=https%3A%2F%2Fhhaxsupport.atlassian.net%2Fservicedesk%2Fcustomer%2Fportal%2F3&amp;data=05%7C01%7Cvmartinez%40hhaexchange.com%7C6f1fdfaf5d794b06e27608dbf5bff5a3%7Cebce5d9e0c394514b519359c7e87d0f2%7C0%7C0%7C638373977035752621%7CUnknown%7CTWFpbGZsb3d8eyJWIjoiMC4wLjAwMDAiLCJQIjoiV2luMzIiLCJBTiI6Ik1haWwiLCJXVCI6Mn0%3D%7C3000%7C%7C%7C&amp;sdata=0VOnkvwJY%2FndNISqV%2BGkX6hCs3ML8wv%2BwcwCYztXp3I%3D&amp;reserved=0">
                  <a:extLst>
                    <a:ext uri="{A12FA001-AC4F-418D-AE19-62706E023703}">
                      <ahyp:hlinkClr xmlns:ahyp="http://schemas.microsoft.com/office/drawing/2018/hyperlinkcolor" val="tx"/>
                    </a:ext>
                  </a:extLst>
                </a:hlinkClick>
              </a:rPr>
              <a:t>Technical Customer Care</a:t>
            </a:r>
            <a:r>
              <a:rPr lang="en-US" sz="1600" b="0" i="0" u="none" strike="noStrike" dirty="0">
                <a:solidFill>
                  <a:srgbClr val="615C72"/>
                </a:solidFill>
                <a:effectLst/>
              </a:rPr>
              <a:t> </a:t>
            </a:r>
            <a:r>
              <a:rPr lang="en-US" sz="1600" b="0" i="0" dirty="0">
                <a:solidFill>
                  <a:srgbClr val="615C72"/>
                </a:solidFill>
                <a:effectLst/>
              </a:rPr>
              <a:t>help desk.</a:t>
            </a:r>
          </a:p>
          <a:p>
            <a:endParaRPr lang="en-US" dirty="0"/>
          </a:p>
        </p:txBody>
      </p:sp>
      <p:sp>
        <p:nvSpPr>
          <p:cNvPr id="12" name="Content Placeholder 11">
            <a:extLst>
              <a:ext uri="{FF2B5EF4-FFF2-40B4-BE49-F238E27FC236}">
                <a16:creationId xmlns:a16="http://schemas.microsoft.com/office/drawing/2014/main" id="{54880641-026E-394F-4722-C183FC47E445}"/>
              </a:ext>
            </a:extLst>
          </p:cNvPr>
          <p:cNvSpPr>
            <a:spLocks noGrp="1"/>
          </p:cNvSpPr>
          <p:nvPr>
            <p:ph sz="half" idx="1"/>
          </p:nvPr>
        </p:nvSpPr>
        <p:spPr/>
        <p:txBody>
          <a:bodyPr>
            <a:normAutofit lnSpcReduction="10000"/>
          </a:bodyPr>
          <a:lstStyle/>
          <a:p>
            <a:r>
              <a:rPr lang="en-US" dirty="0">
                <a:solidFill>
                  <a:srgbClr val="615C72"/>
                </a:solidFill>
              </a:rPr>
              <a:t>EDI/3</a:t>
            </a:r>
            <a:r>
              <a:rPr lang="en-US" baseline="30000" dirty="0">
                <a:solidFill>
                  <a:srgbClr val="615C72"/>
                </a:solidFill>
              </a:rPr>
              <a:t>rd</a:t>
            </a:r>
            <a:r>
              <a:rPr lang="en-US" dirty="0">
                <a:solidFill>
                  <a:srgbClr val="615C72"/>
                </a:solidFill>
              </a:rPr>
              <a:t> Party Providers</a:t>
            </a:r>
          </a:p>
          <a:p>
            <a:endParaRPr lang="en-US" dirty="0"/>
          </a:p>
        </p:txBody>
      </p:sp>
    </p:spTree>
    <p:extLst>
      <p:ext uri="{BB962C8B-B14F-4D97-AF65-F5344CB8AC3E}">
        <p14:creationId xmlns:p14="http://schemas.microsoft.com/office/powerpoint/2010/main" val="624767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793FB-8B4C-2DBE-F5A3-75AE320BB0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853598-FA04-F320-D9F0-B7FD20A6981C}"/>
              </a:ext>
            </a:extLst>
          </p:cNvPr>
          <p:cNvSpPr>
            <a:spLocks noGrp="1"/>
          </p:cNvSpPr>
          <p:nvPr>
            <p:ph type="title"/>
          </p:nvPr>
        </p:nvSpPr>
        <p:spPr>
          <a:xfrm>
            <a:off x="759432" y="385872"/>
            <a:ext cx="10258189" cy="535439"/>
          </a:xfrm>
        </p:spPr>
        <p:txBody>
          <a:bodyPr anchor="t"/>
          <a:lstStyle/>
          <a:p>
            <a:r>
              <a:rPr lang="en-US" sz="3200">
                <a:solidFill>
                  <a:srgbClr val="274E88"/>
                </a:solidFill>
              </a:rPr>
              <a:t>Frequently Asked Questions</a:t>
            </a:r>
            <a:endParaRPr lang="en-US" sz="3200">
              <a:solidFill>
                <a:srgbClr val="ED7D31"/>
              </a:solidFill>
            </a:endParaRPr>
          </a:p>
        </p:txBody>
      </p:sp>
      <p:sp>
        <p:nvSpPr>
          <p:cNvPr id="5" name="Slide Number Placeholder 4">
            <a:extLst>
              <a:ext uri="{FF2B5EF4-FFF2-40B4-BE49-F238E27FC236}">
                <a16:creationId xmlns:a16="http://schemas.microsoft.com/office/drawing/2014/main" id="{7DA6D5EF-6482-60AE-1FCF-489DEB51CB64}"/>
              </a:ext>
            </a:extLst>
          </p:cNvPr>
          <p:cNvSpPr>
            <a:spLocks noGrp="1"/>
          </p:cNvSpPr>
          <p:nvPr>
            <p:ph type="sldNum" sz="quarter" idx="21"/>
          </p:nvPr>
        </p:nvSpPr>
        <p:spPr/>
        <p:txBody>
          <a:bodyPr/>
          <a:lstStyle/>
          <a:p>
            <a:fld id="{BC7E7E6F-F638-CD49-8945-BA6D25B36006}" type="slidenum">
              <a:rPr lang="en-US" smtClean="0"/>
              <a:pPr/>
              <a:t>22</a:t>
            </a:fld>
            <a:endParaRPr lang="en-US"/>
          </a:p>
        </p:txBody>
      </p:sp>
      <p:sp>
        <p:nvSpPr>
          <p:cNvPr id="8" name="TextBox 7">
            <a:extLst>
              <a:ext uri="{FF2B5EF4-FFF2-40B4-BE49-F238E27FC236}">
                <a16:creationId xmlns:a16="http://schemas.microsoft.com/office/drawing/2014/main" id="{A1479093-62DE-B0E5-3999-B7E459EF1FD3}"/>
              </a:ext>
            </a:extLst>
          </p:cNvPr>
          <p:cNvSpPr txBox="1"/>
          <p:nvPr/>
        </p:nvSpPr>
        <p:spPr>
          <a:xfrm>
            <a:off x="545176" y="1166842"/>
            <a:ext cx="5855624" cy="3785652"/>
          </a:xfrm>
          <a:prstGeom prst="rect">
            <a:avLst/>
          </a:prstGeom>
          <a:noFill/>
        </p:spPr>
        <p:txBody>
          <a:bodyPr wrap="square" rtlCol="0">
            <a:spAutoFit/>
          </a:bodyPr>
          <a:lstStyle/>
          <a:p>
            <a:r>
              <a:rPr lang="en-US" sz="2000" b="1" dirty="0">
                <a:solidFill>
                  <a:srgbClr val="ED7D31"/>
                </a:solidFill>
                <a:latin typeface="Lato" panose="020F0502020204030203" pitchFamily="34" charset="0"/>
                <a:ea typeface="Lato" panose="020F0502020204030203" pitchFamily="34" charset="0"/>
                <a:cs typeface="Lato" panose="020F0502020204030203" pitchFamily="34" charset="0"/>
              </a:rPr>
              <a:t>Q: Why are all my visits importing with exceptions?</a:t>
            </a:r>
          </a:p>
          <a:p>
            <a:endParaRPr lang="en-US" sz="2000" b="1" dirty="0">
              <a:latin typeface="Lato" panose="020F0502020204030203" pitchFamily="34" charset="0"/>
              <a:ea typeface="Lato" panose="020F0502020204030203" pitchFamily="34" charset="0"/>
              <a:cs typeface="Lato" panose="020F0502020204030203" pitchFamily="34" charset="0"/>
            </a:endParaRPr>
          </a:p>
          <a:p>
            <a:pPr marL="457200" indent="-457200">
              <a:buFont typeface="+mj-lt"/>
              <a:buAutoNum type="arabicPeriod"/>
            </a:pPr>
            <a:r>
              <a:rPr lang="en-US" sz="2000" dirty="0">
                <a:solidFill>
                  <a:srgbClr val="615C72"/>
                </a:solidFill>
                <a:latin typeface="Lato" panose="020F0502020204030203" pitchFamily="34" charset="0"/>
                <a:ea typeface="Lato" panose="020F0502020204030203" pitchFamily="34" charset="0"/>
                <a:cs typeface="Lato" panose="020F0502020204030203" pitchFamily="34" charset="0"/>
              </a:rPr>
              <a:t>Ensure you are sending the EVV segment of your data</a:t>
            </a:r>
          </a:p>
          <a:p>
            <a:pPr marL="457200" indent="-457200">
              <a:buFont typeface="+mj-lt"/>
              <a:buAutoNum type="arabicPeriod"/>
            </a:pPr>
            <a:endParaRPr lang="en-US" sz="2000" dirty="0">
              <a:solidFill>
                <a:srgbClr val="615C72"/>
              </a:solidFill>
              <a:latin typeface="Lato" panose="020F0502020204030203" pitchFamily="34" charset="0"/>
              <a:ea typeface="Lato" panose="020F0502020204030203" pitchFamily="34" charset="0"/>
              <a:cs typeface="Lato" panose="020F0502020204030203" pitchFamily="34" charset="0"/>
            </a:endParaRPr>
          </a:p>
          <a:p>
            <a:pPr marL="457200" indent="-457200">
              <a:buFont typeface="+mj-lt"/>
              <a:buAutoNum type="arabicPeriod"/>
            </a:pPr>
            <a:r>
              <a:rPr lang="en-US" sz="2000" dirty="0">
                <a:solidFill>
                  <a:srgbClr val="615C72"/>
                </a:solidFill>
                <a:latin typeface="Lato" panose="020F0502020204030203" pitchFamily="34" charset="0"/>
                <a:ea typeface="Lato" panose="020F0502020204030203" pitchFamily="34" charset="0"/>
                <a:cs typeface="Lato" panose="020F0502020204030203" pitchFamily="34" charset="0"/>
              </a:rPr>
              <a:t>Check to see if you are sending visit edit reason and action codes</a:t>
            </a:r>
          </a:p>
          <a:p>
            <a:pPr marL="457200" indent="-457200">
              <a:buFont typeface="+mj-lt"/>
              <a:buAutoNum type="arabicPeriod"/>
            </a:pPr>
            <a:endParaRPr lang="en-US" sz="2000" dirty="0">
              <a:solidFill>
                <a:srgbClr val="615C72"/>
              </a:solidFill>
              <a:latin typeface="Lato" panose="020F0502020204030203" pitchFamily="34" charset="0"/>
              <a:ea typeface="Lato" panose="020F0502020204030203" pitchFamily="34" charset="0"/>
              <a:cs typeface="Lato" panose="020F0502020204030203" pitchFamily="34" charset="0"/>
            </a:endParaRPr>
          </a:p>
          <a:p>
            <a:pPr marL="457200" indent="-457200">
              <a:buFont typeface="+mj-lt"/>
              <a:buAutoNum type="arabicPeriod"/>
            </a:pPr>
            <a:r>
              <a:rPr lang="en-US" sz="2000" dirty="0">
                <a:solidFill>
                  <a:srgbClr val="615C72"/>
                </a:solidFill>
                <a:latin typeface="Lato" panose="020F0502020204030203" pitchFamily="34" charset="0"/>
                <a:ea typeface="Lato" panose="020F0502020204030203" pitchFamily="34" charset="0"/>
                <a:cs typeface="Lato" panose="020F0502020204030203" pitchFamily="34" charset="0"/>
              </a:rPr>
              <a:t>Visit confirmation time not corroborating with EVV times</a:t>
            </a:r>
          </a:p>
          <a:p>
            <a:pPr marL="457200" indent="-457200">
              <a:buFont typeface="+mj-lt"/>
              <a:buAutoNum type="arabicPeriod"/>
            </a:pPr>
            <a:endParaRPr lang="en-US" sz="2000" b="1" dirty="0">
              <a:solidFill>
                <a:srgbClr val="ED7D31"/>
              </a:solidFill>
              <a:latin typeface="Lato" panose="020F0502020204030203" pitchFamily="34" charset="0"/>
              <a:ea typeface="Lato" panose="020F0502020204030203" pitchFamily="34" charset="0"/>
              <a:cs typeface="Lato" panose="020F0502020204030203" pitchFamily="34" charset="0"/>
            </a:endParaRPr>
          </a:p>
        </p:txBody>
      </p:sp>
      <p:pic>
        <p:nvPicPr>
          <p:cNvPr id="6" name="Picture 5">
            <a:extLst>
              <a:ext uri="{FF2B5EF4-FFF2-40B4-BE49-F238E27FC236}">
                <a16:creationId xmlns:a16="http://schemas.microsoft.com/office/drawing/2014/main" id="{A80ECECD-041D-55BF-48B5-ACD422CC637B}"/>
              </a:ext>
            </a:extLst>
          </p:cNvPr>
          <p:cNvPicPr>
            <a:picLocks noChangeAspect="1"/>
          </p:cNvPicPr>
          <p:nvPr/>
        </p:nvPicPr>
        <p:blipFill>
          <a:blip r:embed="rId3"/>
          <a:stretch>
            <a:fillRect/>
          </a:stretch>
        </p:blipFill>
        <p:spPr>
          <a:xfrm>
            <a:off x="6482102" y="1166842"/>
            <a:ext cx="5438095" cy="3057143"/>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C93A2FB1-9F6B-D819-BD80-5661396068D2}"/>
              </a:ext>
            </a:extLst>
          </p:cNvPr>
          <p:cNvPicPr>
            <a:picLocks noChangeAspect="1"/>
          </p:cNvPicPr>
          <p:nvPr/>
        </p:nvPicPr>
        <p:blipFill>
          <a:blip r:embed="rId4"/>
          <a:stretch>
            <a:fillRect/>
          </a:stretch>
        </p:blipFill>
        <p:spPr>
          <a:xfrm>
            <a:off x="759432" y="5167030"/>
            <a:ext cx="10248478" cy="1048256"/>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AC227381-E4D7-9FCA-042B-2CF1FC800BEF}"/>
              </a:ext>
            </a:extLst>
          </p:cNvPr>
          <p:cNvSpPr txBox="1"/>
          <p:nvPr/>
        </p:nvSpPr>
        <p:spPr>
          <a:xfrm>
            <a:off x="654656" y="4818662"/>
            <a:ext cx="4336444" cy="369332"/>
          </a:xfrm>
          <a:prstGeom prst="rect">
            <a:avLst/>
          </a:prstGeom>
          <a:noFill/>
        </p:spPr>
        <p:txBody>
          <a:bodyPr wrap="square" rtlCol="0">
            <a:spAutoFit/>
          </a:bodyPr>
          <a:lstStyle/>
          <a:p>
            <a:r>
              <a:rPr lang="en-US">
                <a:latin typeface="Lato" panose="020F0502020204030203" pitchFamily="34" charset="0"/>
                <a:ea typeface="Lato" panose="020F0502020204030203" pitchFamily="34" charset="0"/>
                <a:cs typeface="Lato" panose="020F0502020204030203" pitchFamily="34" charset="0"/>
              </a:rPr>
              <a:t>Monthly EVV Compliance % Report</a:t>
            </a:r>
          </a:p>
        </p:txBody>
      </p:sp>
    </p:spTree>
    <p:extLst>
      <p:ext uri="{BB962C8B-B14F-4D97-AF65-F5344CB8AC3E}">
        <p14:creationId xmlns:p14="http://schemas.microsoft.com/office/powerpoint/2010/main" val="810566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69662-1F2C-470A-E80A-FF15002D17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A00669-AB33-F827-8A9A-5920C13C1940}"/>
              </a:ext>
            </a:extLst>
          </p:cNvPr>
          <p:cNvSpPr>
            <a:spLocks noGrp="1"/>
          </p:cNvSpPr>
          <p:nvPr>
            <p:ph type="title"/>
          </p:nvPr>
        </p:nvSpPr>
        <p:spPr>
          <a:xfrm>
            <a:off x="759432" y="385872"/>
            <a:ext cx="10258189" cy="535439"/>
          </a:xfrm>
        </p:spPr>
        <p:txBody>
          <a:bodyPr anchor="t"/>
          <a:lstStyle/>
          <a:p>
            <a:r>
              <a:rPr lang="en-US" sz="3200">
                <a:solidFill>
                  <a:srgbClr val="274E88"/>
                </a:solidFill>
              </a:rPr>
              <a:t>Frequently Asked Questions</a:t>
            </a:r>
            <a:endParaRPr lang="en-US" sz="3200">
              <a:solidFill>
                <a:srgbClr val="ED7D31"/>
              </a:solidFill>
            </a:endParaRPr>
          </a:p>
        </p:txBody>
      </p:sp>
      <p:sp>
        <p:nvSpPr>
          <p:cNvPr id="5" name="Slide Number Placeholder 4">
            <a:extLst>
              <a:ext uri="{FF2B5EF4-FFF2-40B4-BE49-F238E27FC236}">
                <a16:creationId xmlns:a16="http://schemas.microsoft.com/office/drawing/2014/main" id="{E7A77A2E-B38A-3974-6E50-29C7304E07E2}"/>
              </a:ext>
            </a:extLst>
          </p:cNvPr>
          <p:cNvSpPr>
            <a:spLocks noGrp="1"/>
          </p:cNvSpPr>
          <p:nvPr>
            <p:ph type="sldNum" sz="quarter" idx="21"/>
          </p:nvPr>
        </p:nvSpPr>
        <p:spPr/>
        <p:txBody>
          <a:bodyPr/>
          <a:lstStyle/>
          <a:p>
            <a:fld id="{BC7E7E6F-F638-CD49-8945-BA6D25B36006}" type="slidenum">
              <a:rPr lang="en-US" smtClean="0"/>
              <a:pPr/>
              <a:t>23</a:t>
            </a:fld>
            <a:endParaRPr lang="en-US"/>
          </a:p>
        </p:txBody>
      </p:sp>
      <p:sp>
        <p:nvSpPr>
          <p:cNvPr id="8" name="TextBox 7">
            <a:extLst>
              <a:ext uri="{FF2B5EF4-FFF2-40B4-BE49-F238E27FC236}">
                <a16:creationId xmlns:a16="http://schemas.microsoft.com/office/drawing/2014/main" id="{99D3383B-0021-814C-80D1-BEFA473600CE}"/>
              </a:ext>
            </a:extLst>
          </p:cNvPr>
          <p:cNvSpPr txBox="1"/>
          <p:nvPr/>
        </p:nvSpPr>
        <p:spPr>
          <a:xfrm>
            <a:off x="545175" y="1166842"/>
            <a:ext cx="10713951" cy="4401205"/>
          </a:xfrm>
          <a:prstGeom prst="rect">
            <a:avLst/>
          </a:prstGeom>
          <a:noFill/>
        </p:spPr>
        <p:txBody>
          <a:bodyPr wrap="square" rtlCol="0">
            <a:spAutoFit/>
          </a:bodyPr>
          <a:lstStyle/>
          <a:p>
            <a:r>
              <a:rPr lang="en-US" sz="2000" b="1" dirty="0">
                <a:solidFill>
                  <a:srgbClr val="ED7D31"/>
                </a:solidFill>
                <a:latin typeface="Lato" panose="020F0502020204030203" pitchFamily="34" charset="0"/>
                <a:ea typeface="Lato" panose="020F0502020204030203" pitchFamily="34" charset="0"/>
                <a:cs typeface="Lato" panose="020F0502020204030203" pitchFamily="34" charset="0"/>
              </a:rPr>
              <a:t>Q: Do I need to log into HHAeXchange?</a:t>
            </a:r>
          </a:p>
          <a:p>
            <a:endParaRPr lang="en-US" sz="2000" b="1" dirty="0">
              <a:latin typeface="Lato" panose="020F0502020204030203" pitchFamily="34" charset="0"/>
              <a:ea typeface="Lato" panose="020F0502020204030203" pitchFamily="34" charset="0"/>
              <a:cs typeface="Lato" panose="020F0502020204030203" pitchFamily="34" charset="0"/>
            </a:endParaRPr>
          </a:p>
          <a:p>
            <a:pPr marL="457200" indent="-457200">
              <a:buFont typeface="Arial" panose="020B0604020202020204" pitchFamily="34" charset="0"/>
              <a:buChar char="•"/>
            </a:pPr>
            <a:r>
              <a:rPr lang="en-US" sz="2000" dirty="0">
                <a:solidFill>
                  <a:srgbClr val="615C72"/>
                </a:solidFill>
                <a:latin typeface="Lato" panose="020F0502020204030203" pitchFamily="34" charset="0"/>
                <a:ea typeface="Lato" panose="020F0502020204030203" pitchFamily="34" charset="0"/>
                <a:cs typeface="Lato" panose="020F0502020204030203" pitchFamily="34" charset="0"/>
              </a:rPr>
              <a:t>All providers have a portal in HHAeXchange, including EDI Providers.</a:t>
            </a:r>
          </a:p>
          <a:p>
            <a:pPr marL="457200" indent="-457200">
              <a:buFont typeface="Arial" panose="020B0604020202020204" pitchFamily="34" charset="0"/>
              <a:buChar char="•"/>
            </a:pPr>
            <a:endParaRPr lang="en-US" sz="2000" dirty="0">
              <a:solidFill>
                <a:srgbClr val="615C72"/>
              </a:solidFill>
              <a:latin typeface="Lato" panose="020F0502020204030203" pitchFamily="34" charset="0"/>
              <a:ea typeface="Lato" panose="020F0502020204030203" pitchFamily="34" charset="0"/>
              <a:cs typeface="Lato" panose="020F0502020204030203" pitchFamily="34" charset="0"/>
            </a:endParaRPr>
          </a:p>
          <a:p>
            <a:pPr marL="457200" indent="-457200">
              <a:buFont typeface="Arial" panose="020B0604020202020204" pitchFamily="34" charset="0"/>
              <a:buChar char="•"/>
            </a:pPr>
            <a:r>
              <a:rPr lang="en-US" sz="2000" dirty="0">
                <a:solidFill>
                  <a:srgbClr val="615C72"/>
                </a:solidFill>
                <a:latin typeface="Lato" panose="020F0502020204030203" pitchFamily="34" charset="0"/>
                <a:ea typeface="Lato" panose="020F0502020204030203" pitchFamily="34" charset="0"/>
                <a:cs typeface="Lato" panose="020F0502020204030203" pitchFamily="34" charset="0"/>
              </a:rPr>
              <a:t>Most EDI providers are not required to log in, but it is highly recommended to log in on a regular cadence to compare visit data in HHAeXchange versus data in your EVV system.</a:t>
            </a:r>
          </a:p>
          <a:p>
            <a:pPr marL="457200" indent="-457200">
              <a:buFont typeface="Arial" panose="020B0604020202020204" pitchFamily="34" charset="0"/>
              <a:buChar char="•"/>
            </a:pPr>
            <a:endParaRPr lang="en-US" sz="2000" b="1" dirty="0">
              <a:solidFill>
                <a:srgbClr val="ED7D31"/>
              </a:solidFill>
              <a:latin typeface="Lato" panose="020F0502020204030203" pitchFamily="34" charset="0"/>
              <a:ea typeface="Lato" panose="020F0502020204030203" pitchFamily="34" charset="0"/>
              <a:cs typeface="Lato" panose="020F0502020204030203" pitchFamily="34" charset="0"/>
            </a:endParaRPr>
          </a:p>
          <a:p>
            <a:pPr marL="457200" indent="-457200">
              <a:buFont typeface="Arial" panose="020B0604020202020204" pitchFamily="34" charset="0"/>
              <a:buChar char="•"/>
            </a:pPr>
            <a:r>
              <a:rPr lang="en-US" sz="2000" dirty="0">
                <a:solidFill>
                  <a:srgbClr val="615C72"/>
                </a:solidFill>
                <a:latin typeface="Lato" panose="020F0502020204030203" pitchFamily="34" charset="0"/>
                <a:ea typeface="Lato" panose="020F0502020204030203" pitchFamily="34" charset="0"/>
                <a:cs typeface="Lato" panose="020F0502020204030203" pitchFamily="34" charset="0"/>
              </a:rPr>
              <a:t>Logging into HHAeXchange and running reports/reviewing visits ensures accuracy and catches potential issues early.</a:t>
            </a:r>
          </a:p>
          <a:p>
            <a:pPr marL="457200" indent="-457200">
              <a:buFont typeface="Arial" panose="020B0604020202020204" pitchFamily="34" charset="0"/>
              <a:buChar char="•"/>
            </a:pPr>
            <a:endParaRPr lang="en-US" sz="2000" dirty="0">
              <a:solidFill>
                <a:srgbClr val="615C72"/>
              </a:solidFill>
              <a:latin typeface="Lato" panose="020F0502020204030203" pitchFamily="34" charset="0"/>
              <a:ea typeface="Lato" panose="020F0502020204030203" pitchFamily="34" charset="0"/>
              <a:cs typeface="Lato" panose="020F0502020204030203" pitchFamily="34" charset="0"/>
            </a:endParaRPr>
          </a:p>
          <a:p>
            <a:pPr marL="457200" indent="-457200">
              <a:buFont typeface="Arial" panose="020B0604020202020204" pitchFamily="34" charset="0"/>
              <a:buChar char="•"/>
            </a:pPr>
            <a:r>
              <a:rPr lang="en-US" sz="2000" dirty="0">
                <a:solidFill>
                  <a:srgbClr val="615C72"/>
                </a:solidFill>
                <a:latin typeface="Lato" panose="020F0502020204030203" pitchFamily="34" charset="0"/>
                <a:ea typeface="Lato" panose="020F0502020204030203" pitchFamily="34" charset="0"/>
                <a:cs typeface="Lato" panose="020F0502020204030203" pitchFamily="34" charset="0"/>
              </a:rPr>
              <a:t>EDI Providers who requested multiple office locations will need to log in to accept pending placements from payers.</a:t>
            </a:r>
          </a:p>
          <a:p>
            <a:pPr marL="457200" indent="-457200">
              <a:buFont typeface="Arial" panose="020B0604020202020204" pitchFamily="34" charset="0"/>
              <a:buChar char="•"/>
            </a:pPr>
            <a:endParaRPr lang="en-US" sz="2000" dirty="0">
              <a:solidFill>
                <a:srgbClr val="615C72"/>
              </a:solidFill>
              <a:latin typeface="Lato" panose="020F0502020204030203" pitchFamily="34" charset="0"/>
              <a:ea typeface="Lato" panose="020F0502020204030203" pitchFamily="34" charset="0"/>
              <a:cs typeface="Lato" panose="020F0502020204030203" pitchFamily="34" charset="0"/>
            </a:endParaRPr>
          </a:p>
          <a:p>
            <a:pPr marL="457200" indent="-457200">
              <a:buFont typeface="Arial" panose="020B0604020202020204" pitchFamily="34" charset="0"/>
              <a:buChar char="•"/>
            </a:pPr>
            <a:r>
              <a:rPr lang="en-US" sz="2000" dirty="0">
                <a:solidFill>
                  <a:srgbClr val="615C72"/>
                </a:solidFill>
                <a:latin typeface="Lato" panose="020F0502020204030203" pitchFamily="34" charset="0"/>
                <a:ea typeface="Lato" panose="020F0502020204030203" pitchFamily="34" charset="0"/>
                <a:cs typeface="Lato" panose="020F0502020204030203" pitchFamily="34" charset="0"/>
              </a:rPr>
              <a:t>If your agency cannot locate login credentials, please contact Technical Customer Care.</a:t>
            </a:r>
          </a:p>
        </p:txBody>
      </p:sp>
    </p:spTree>
    <p:extLst>
      <p:ext uri="{BB962C8B-B14F-4D97-AF65-F5344CB8AC3E}">
        <p14:creationId xmlns:p14="http://schemas.microsoft.com/office/powerpoint/2010/main" val="2663798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D5F26-6B4B-C7A4-E7D7-B78F97B637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E33B7E-57D8-BAAF-B01E-B3FD1FC0BD53}"/>
              </a:ext>
            </a:extLst>
          </p:cNvPr>
          <p:cNvSpPr>
            <a:spLocks noGrp="1"/>
          </p:cNvSpPr>
          <p:nvPr>
            <p:ph type="title"/>
          </p:nvPr>
        </p:nvSpPr>
        <p:spPr>
          <a:xfrm>
            <a:off x="749907" y="209646"/>
            <a:ext cx="10258189" cy="535439"/>
          </a:xfrm>
        </p:spPr>
        <p:txBody>
          <a:bodyPr anchor="t"/>
          <a:lstStyle/>
          <a:p>
            <a:r>
              <a:rPr lang="en-US" sz="3200">
                <a:solidFill>
                  <a:srgbClr val="274E88"/>
                </a:solidFill>
              </a:rPr>
              <a:t>Frequently Asked Questions</a:t>
            </a:r>
            <a:endParaRPr lang="en-US" sz="3200">
              <a:solidFill>
                <a:srgbClr val="ED7D31"/>
              </a:solidFill>
            </a:endParaRPr>
          </a:p>
        </p:txBody>
      </p:sp>
      <p:sp>
        <p:nvSpPr>
          <p:cNvPr id="5" name="Slide Number Placeholder 4">
            <a:extLst>
              <a:ext uri="{FF2B5EF4-FFF2-40B4-BE49-F238E27FC236}">
                <a16:creationId xmlns:a16="http://schemas.microsoft.com/office/drawing/2014/main" id="{2FA9E585-A143-5806-E0C7-F04AB9AD12DB}"/>
              </a:ext>
            </a:extLst>
          </p:cNvPr>
          <p:cNvSpPr>
            <a:spLocks noGrp="1"/>
          </p:cNvSpPr>
          <p:nvPr>
            <p:ph type="sldNum" sz="quarter" idx="21"/>
          </p:nvPr>
        </p:nvSpPr>
        <p:spPr/>
        <p:txBody>
          <a:bodyPr/>
          <a:lstStyle/>
          <a:p>
            <a:fld id="{BC7E7E6F-F638-CD49-8945-BA6D25B36006}" type="slidenum">
              <a:rPr lang="en-US" smtClean="0"/>
              <a:pPr/>
              <a:t>24</a:t>
            </a:fld>
            <a:endParaRPr lang="en-US"/>
          </a:p>
        </p:txBody>
      </p:sp>
      <p:sp>
        <p:nvSpPr>
          <p:cNvPr id="8" name="TextBox 7">
            <a:extLst>
              <a:ext uri="{FF2B5EF4-FFF2-40B4-BE49-F238E27FC236}">
                <a16:creationId xmlns:a16="http://schemas.microsoft.com/office/drawing/2014/main" id="{7B36E114-00BB-5CC1-B13F-6214BF6242B0}"/>
              </a:ext>
            </a:extLst>
          </p:cNvPr>
          <p:cNvSpPr txBox="1"/>
          <p:nvPr/>
        </p:nvSpPr>
        <p:spPr>
          <a:xfrm>
            <a:off x="535651" y="990616"/>
            <a:ext cx="8446424" cy="2354491"/>
          </a:xfrm>
          <a:prstGeom prst="rect">
            <a:avLst/>
          </a:prstGeom>
          <a:noFill/>
        </p:spPr>
        <p:txBody>
          <a:bodyPr wrap="square" rtlCol="0">
            <a:spAutoFit/>
          </a:bodyPr>
          <a:lstStyle/>
          <a:p>
            <a:r>
              <a:rPr lang="en-US" sz="2000" b="1" dirty="0">
                <a:solidFill>
                  <a:srgbClr val="ED7D31"/>
                </a:solidFill>
                <a:latin typeface="Lato" panose="020F0502020204030203" pitchFamily="34" charset="0"/>
                <a:ea typeface="Lato" panose="020F0502020204030203" pitchFamily="34" charset="0"/>
                <a:cs typeface="Lato" panose="020F0502020204030203" pitchFamily="34" charset="0"/>
              </a:rPr>
              <a:t>Q: </a:t>
            </a:r>
            <a:r>
              <a:rPr lang="en-US" b="1" dirty="0">
                <a:solidFill>
                  <a:srgbClr val="ED7D31"/>
                </a:solidFill>
                <a:latin typeface="Lato" panose="020F0502020204030203" pitchFamily="34" charset="0"/>
                <a:ea typeface="Lato" panose="020F0502020204030203" pitchFamily="34" charset="0"/>
                <a:cs typeface="Lato" panose="020F0502020204030203" pitchFamily="34" charset="0"/>
              </a:rPr>
              <a:t>What is a Pending Placement, and what should I do with it?</a:t>
            </a:r>
          </a:p>
          <a:p>
            <a:endParaRPr lang="en-US" sz="1050" b="1" dirty="0">
              <a:latin typeface="Lato" panose="020F0502020204030203" pitchFamily="34" charset="0"/>
              <a:ea typeface="Lato" panose="020F0502020204030203" pitchFamily="34" charset="0"/>
              <a:cs typeface="Lato" panose="020F0502020204030203" pitchFamily="34" charset="0"/>
            </a:endParaRPr>
          </a:p>
          <a:p>
            <a:pPr marL="457200" indent="-457200">
              <a:buFont typeface="+mj-lt"/>
              <a:buAutoNum type="arabicPeriod"/>
            </a:pPr>
            <a:r>
              <a:rPr lang="en-US" sz="1600" b="1" dirty="0">
                <a:solidFill>
                  <a:srgbClr val="615C72"/>
                </a:solidFill>
                <a:latin typeface="Lato" panose="020F0502020204030203" pitchFamily="34" charset="0"/>
                <a:ea typeface="Lato" panose="020F0502020204030203" pitchFamily="34" charset="0"/>
                <a:cs typeface="Lato" panose="020F0502020204030203" pitchFamily="34" charset="0"/>
              </a:rPr>
              <a:t>Pending Placements </a:t>
            </a:r>
            <a:r>
              <a:rPr lang="en-US" sz="1600" dirty="0">
                <a:solidFill>
                  <a:srgbClr val="615C72"/>
                </a:solidFill>
                <a:latin typeface="Lato" panose="020F0502020204030203" pitchFamily="34" charset="0"/>
                <a:ea typeface="Lato" panose="020F0502020204030203" pitchFamily="34" charset="0"/>
                <a:cs typeface="Lato" panose="020F0502020204030203" pitchFamily="34" charset="0"/>
              </a:rPr>
              <a:t>occur when a Provider has more than one office. Authorizations are placed in a Provider’s office based on Tax ID. When a Tax ID is duplicated across 2 or more offices, the authorization will be in Pending status until the Provider manually places the authorization into the correct office.</a:t>
            </a:r>
          </a:p>
          <a:p>
            <a:pPr marL="457200" indent="-457200">
              <a:buFont typeface="+mj-lt"/>
              <a:buAutoNum type="arabicPeriod"/>
            </a:pPr>
            <a:endParaRPr lang="en-US" sz="1600" b="1" dirty="0">
              <a:solidFill>
                <a:srgbClr val="ED7D31"/>
              </a:solidFill>
              <a:latin typeface="Lato" panose="020F0502020204030203" pitchFamily="34" charset="0"/>
              <a:ea typeface="Lato" panose="020F0502020204030203" pitchFamily="34" charset="0"/>
              <a:cs typeface="Lato" panose="020F0502020204030203" pitchFamily="34" charset="0"/>
            </a:endParaRPr>
          </a:p>
          <a:p>
            <a:pPr marL="914400" lvl="1" indent="-457200">
              <a:buFont typeface="+mj-lt"/>
              <a:buAutoNum type="arabicPeriod"/>
            </a:pPr>
            <a:endParaRPr lang="en-US" sz="1600" dirty="0">
              <a:solidFill>
                <a:srgbClr val="ED7D31"/>
              </a:solidFill>
              <a:latin typeface="Lato" panose="020F0502020204030203" pitchFamily="34" charset="0"/>
              <a:ea typeface="Lato" panose="020F0502020204030203" pitchFamily="34" charset="0"/>
              <a:cs typeface="Lato" panose="020F0502020204030203" pitchFamily="34" charset="0"/>
            </a:endParaRPr>
          </a:p>
          <a:p>
            <a:pPr marL="457200" indent="-457200">
              <a:buFont typeface="+mj-lt"/>
              <a:buAutoNum type="arabicPeriod"/>
            </a:pPr>
            <a:endParaRPr lang="en-US" sz="2000" b="1" dirty="0">
              <a:solidFill>
                <a:srgbClr val="ED7D31"/>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a:extLst>
              <a:ext uri="{FF2B5EF4-FFF2-40B4-BE49-F238E27FC236}">
                <a16:creationId xmlns:a16="http://schemas.microsoft.com/office/drawing/2014/main" id="{F788BCF2-C8C1-5825-F68B-F570BBDD788C}"/>
              </a:ext>
            </a:extLst>
          </p:cNvPr>
          <p:cNvPicPr>
            <a:picLocks noChangeAspect="1"/>
          </p:cNvPicPr>
          <p:nvPr/>
        </p:nvPicPr>
        <p:blipFill>
          <a:blip r:embed="rId3"/>
          <a:srcRect b="7239"/>
          <a:stretch/>
        </p:blipFill>
        <p:spPr>
          <a:xfrm>
            <a:off x="505195" y="4087358"/>
            <a:ext cx="11181610" cy="2634117"/>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22466762-479D-9867-2C37-82125A643184}"/>
              </a:ext>
            </a:extLst>
          </p:cNvPr>
          <p:cNvSpPr txBox="1"/>
          <p:nvPr/>
        </p:nvSpPr>
        <p:spPr>
          <a:xfrm>
            <a:off x="1314449" y="2517698"/>
            <a:ext cx="8886085" cy="1569660"/>
          </a:xfrm>
          <a:prstGeom prst="rect">
            <a:avLst/>
          </a:prstGeom>
          <a:noFill/>
        </p:spPr>
        <p:txBody>
          <a:bodyPr wrap="square">
            <a:spAutoFit/>
          </a:bodyPr>
          <a:lstStyle/>
          <a:p>
            <a:pPr marL="228600" indent="-228600">
              <a:buFont typeface="Arial" panose="020B0604020202020204" pitchFamily="34" charset="0"/>
              <a:buChar char="•"/>
            </a:pPr>
            <a:r>
              <a:rPr lang="en-US" sz="1600" b="1" dirty="0">
                <a:solidFill>
                  <a:srgbClr val="615C72"/>
                </a:solidFill>
                <a:latin typeface="Lato" panose="020F0502020204030203" pitchFamily="34" charset="0"/>
                <a:ea typeface="Lato" panose="020F0502020204030203" pitchFamily="34" charset="0"/>
                <a:cs typeface="Lato" panose="020F0502020204030203" pitchFamily="34" charset="0"/>
              </a:rPr>
              <a:t>Steps to Resolve:</a:t>
            </a:r>
            <a:r>
              <a:rPr lang="en-US" sz="1600" dirty="0">
                <a:solidFill>
                  <a:srgbClr val="615C72"/>
                </a:solidFill>
                <a:latin typeface="Lato" panose="020F0502020204030203" pitchFamily="34" charset="0"/>
                <a:ea typeface="Lato" panose="020F0502020204030203" pitchFamily="34" charset="0"/>
                <a:cs typeface="Lato" panose="020F0502020204030203" pitchFamily="34" charset="0"/>
              </a:rPr>
              <a:t> </a:t>
            </a:r>
          </a:p>
          <a:p>
            <a:pPr marL="514350" lvl="1" indent="-228600">
              <a:buFont typeface="Arial" panose="020B0604020202020204" pitchFamily="34" charset="0"/>
              <a:buChar char="•"/>
            </a:pPr>
            <a:r>
              <a:rPr lang="en-US" sz="1600" dirty="0">
                <a:solidFill>
                  <a:srgbClr val="615C72"/>
                </a:solidFill>
                <a:latin typeface="Lato" panose="020F0502020204030203" pitchFamily="34" charset="0"/>
                <a:ea typeface="Lato" panose="020F0502020204030203" pitchFamily="34" charset="0"/>
                <a:cs typeface="Lato" panose="020F0502020204030203" pitchFamily="34" charset="0"/>
              </a:rPr>
              <a:t>Log into HHAeXchange</a:t>
            </a:r>
          </a:p>
          <a:p>
            <a:pPr marL="514350" lvl="1" indent="-228600">
              <a:buFont typeface="Arial" panose="020B0604020202020204" pitchFamily="34" charset="0"/>
              <a:buChar char="•"/>
            </a:pPr>
            <a:r>
              <a:rPr lang="en-US" sz="1600" dirty="0">
                <a:solidFill>
                  <a:srgbClr val="615C72"/>
                </a:solidFill>
                <a:latin typeface="Lato" panose="020F0502020204030203" pitchFamily="34" charset="0"/>
                <a:ea typeface="Lato" panose="020F0502020204030203" pitchFamily="34" charset="0"/>
                <a:cs typeface="Lato" panose="020F0502020204030203" pitchFamily="34" charset="0"/>
              </a:rPr>
              <a:t>Click the member’s Admission ID</a:t>
            </a:r>
          </a:p>
          <a:p>
            <a:pPr marL="514350" lvl="1" indent="-228600">
              <a:buFont typeface="Arial" panose="020B0604020202020204" pitchFamily="34" charset="0"/>
              <a:buChar char="•"/>
            </a:pPr>
            <a:r>
              <a:rPr lang="en-US" sz="1600" dirty="0">
                <a:solidFill>
                  <a:srgbClr val="615C72"/>
                </a:solidFill>
                <a:latin typeface="Lato" panose="020F0502020204030203" pitchFamily="34" charset="0"/>
                <a:ea typeface="Lato" panose="020F0502020204030203" pitchFamily="34" charset="0"/>
                <a:cs typeface="Lato" panose="020F0502020204030203" pitchFamily="34" charset="0"/>
              </a:rPr>
              <a:t>Select Office you want the authorization to go into</a:t>
            </a:r>
          </a:p>
          <a:p>
            <a:pPr marL="514350" lvl="1" indent="-228600">
              <a:buFont typeface="Arial" panose="020B0604020202020204" pitchFamily="34" charset="0"/>
              <a:buChar char="•"/>
            </a:pPr>
            <a:r>
              <a:rPr lang="en-US" sz="1600" dirty="0">
                <a:solidFill>
                  <a:srgbClr val="615C72"/>
                </a:solidFill>
                <a:latin typeface="Lato" panose="020F0502020204030203" pitchFamily="34" charset="0"/>
                <a:ea typeface="Lato" panose="020F0502020204030203" pitchFamily="34" charset="0"/>
                <a:cs typeface="Lato" panose="020F0502020204030203" pitchFamily="34" charset="0"/>
              </a:rPr>
              <a:t>Select Coordinator</a:t>
            </a:r>
          </a:p>
          <a:p>
            <a:pPr marL="514350" lvl="1" indent="-228600">
              <a:buFont typeface="Arial" panose="020B0604020202020204" pitchFamily="34" charset="0"/>
              <a:buChar char="•"/>
            </a:pPr>
            <a:r>
              <a:rPr lang="en-US" sz="1600" dirty="0">
                <a:solidFill>
                  <a:srgbClr val="615C72"/>
                </a:solidFill>
                <a:latin typeface="Lato" panose="020F0502020204030203" pitchFamily="34" charset="0"/>
                <a:ea typeface="Lato" panose="020F0502020204030203" pitchFamily="34" charset="0"/>
                <a:cs typeface="Lato" panose="020F0502020204030203" pitchFamily="34" charset="0"/>
              </a:rPr>
              <a:t>Click Accept</a:t>
            </a:r>
          </a:p>
        </p:txBody>
      </p:sp>
      <p:pic>
        <p:nvPicPr>
          <p:cNvPr id="9" name="Picture 8">
            <a:extLst>
              <a:ext uri="{FF2B5EF4-FFF2-40B4-BE49-F238E27FC236}">
                <a16:creationId xmlns:a16="http://schemas.microsoft.com/office/drawing/2014/main" id="{C701C194-1CDE-BF8F-35CA-70CA17BEF91F}"/>
              </a:ext>
            </a:extLst>
          </p:cNvPr>
          <p:cNvPicPr>
            <a:picLocks noChangeAspect="1"/>
          </p:cNvPicPr>
          <p:nvPr/>
        </p:nvPicPr>
        <p:blipFill>
          <a:blip r:embed="rId4"/>
          <a:srcRect t="11498" r="51388"/>
          <a:stretch/>
        </p:blipFill>
        <p:spPr>
          <a:xfrm>
            <a:off x="8982075" y="915535"/>
            <a:ext cx="2600325" cy="27984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4065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F5492-EAC1-7FDF-157D-2A97D2C3AC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0AFE0C-BDFF-D54D-C90A-D5608516C2F9}"/>
              </a:ext>
            </a:extLst>
          </p:cNvPr>
          <p:cNvSpPr>
            <a:spLocks noGrp="1"/>
          </p:cNvSpPr>
          <p:nvPr>
            <p:ph type="title"/>
          </p:nvPr>
        </p:nvSpPr>
        <p:spPr>
          <a:xfrm>
            <a:off x="759432" y="385872"/>
            <a:ext cx="10258189" cy="535439"/>
          </a:xfrm>
        </p:spPr>
        <p:txBody>
          <a:bodyPr anchor="t"/>
          <a:lstStyle/>
          <a:p>
            <a:r>
              <a:rPr lang="en-US" sz="3200">
                <a:solidFill>
                  <a:srgbClr val="274E88"/>
                </a:solidFill>
              </a:rPr>
              <a:t>Frequently Asked Questions</a:t>
            </a:r>
            <a:endParaRPr lang="en-US" sz="3200">
              <a:solidFill>
                <a:srgbClr val="ED7D31"/>
              </a:solidFill>
            </a:endParaRPr>
          </a:p>
        </p:txBody>
      </p:sp>
      <p:sp>
        <p:nvSpPr>
          <p:cNvPr id="5" name="Slide Number Placeholder 4">
            <a:extLst>
              <a:ext uri="{FF2B5EF4-FFF2-40B4-BE49-F238E27FC236}">
                <a16:creationId xmlns:a16="http://schemas.microsoft.com/office/drawing/2014/main" id="{2C51DB5B-F460-81A0-ACD1-0F52C4A9B0EF}"/>
              </a:ext>
            </a:extLst>
          </p:cNvPr>
          <p:cNvSpPr>
            <a:spLocks noGrp="1"/>
          </p:cNvSpPr>
          <p:nvPr>
            <p:ph type="sldNum" sz="quarter" idx="21"/>
          </p:nvPr>
        </p:nvSpPr>
        <p:spPr/>
        <p:txBody>
          <a:bodyPr/>
          <a:lstStyle/>
          <a:p>
            <a:fld id="{BC7E7E6F-F638-CD49-8945-BA6D25B36006}" type="slidenum">
              <a:rPr lang="en-US" smtClean="0"/>
              <a:pPr/>
              <a:t>25</a:t>
            </a:fld>
            <a:endParaRPr lang="en-US"/>
          </a:p>
        </p:txBody>
      </p:sp>
      <p:sp>
        <p:nvSpPr>
          <p:cNvPr id="8" name="TextBox 7">
            <a:extLst>
              <a:ext uri="{FF2B5EF4-FFF2-40B4-BE49-F238E27FC236}">
                <a16:creationId xmlns:a16="http://schemas.microsoft.com/office/drawing/2014/main" id="{465D8B5F-E074-B1D2-A31E-92F998AFAAA9}"/>
              </a:ext>
            </a:extLst>
          </p:cNvPr>
          <p:cNvSpPr txBox="1"/>
          <p:nvPr/>
        </p:nvSpPr>
        <p:spPr>
          <a:xfrm>
            <a:off x="545176" y="1166842"/>
            <a:ext cx="10686700" cy="4401205"/>
          </a:xfrm>
          <a:prstGeom prst="rect">
            <a:avLst/>
          </a:prstGeom>
          <a:noFill/>
        </p:spPr>
        <p:txBody>
          <a:bodyPr wrap="square" rtlCol="0">
            <a:spAutoFit/>
          </a:bodyPr>
          <a:lstStyle/>
          <a:p>
            <a:r>
              <a:rPr lang="en-US" sz="2000" b="1" dirty="0">
                <a:solidFill>
                  <a:srgbClr val="ED7D31"/>
                </a:solidFill>
                <a:latin typeface="Lato" panose="020F0502020204030203" pitchFamily="34" charset="0"/>
                <a:ea typeface="Lato" panose="020F0502020204030203" pitchFamily="34" charset="0"/>
                <a:cs typeface="Lato" panose="020F0502020204030203" pitchFamily="34" charset="0"/>
              </a:rPr>
              <a:t>Q: Why is my EVV Compliance % low?</a:t>
            </a:r>
          </a:p>
          <a:p>
            <a:endParaRPr lang="en-US" sz="2000" b="1" dirty="0">
              <a:latin typeface="Lato" panose="020F0502020204030203" pitchFamily="34" charset="0"/>
              <a:ea typeface="Lato" panose="020F0502020204030203" pitchFamily="34" charset="0"/>
              <a:cs typeface="Lato" panose="020F0502020204030203" pitchFamily="34" charset="0"/>
            </a:endParaRPr>
          </a:p>
          <a:p>
            <a:pPr marL="457200" indent="-457200">
              <a:buFont typeface="+mj-lt"/>
              <a:buAutoNum type="arabicPeriod"/>
            </a:pPr>
            <a:r>
              <a:rPr lang="en-US" sz="2000" b="1" dirty="0">
                <a:solidFill>
                  <a:srgbClr val="615C72"/>
                </a:solidFill>
                <a:latin typeface="Lato" panose="020F0502020204030203" pitchFamily="34" charset="0"/>
                <a:ea typeface="Lato" panose="020F0502020204030203" pitchFamily="34" charset="0"/>
                <a:cs typeface="Lato" panose="020F0502020204030203" pitchFamily="34" charset="0"/>
              </a:rPr>
              <a:t>Review your Monthly EVV Compliance % Report: </a:t>
            </a:r>
          </a:p>
          <a:p>
            <a:pPr marL="914400" lvl="1" indent="-457200">
              <a:buFont typeface="+mj-lt"/>
              <a:buAutoNum type="arabicPeriod"/>
            </a:pPr>
            <a:r>
              <a:rPr lang="en-US" sz="2000" dirty="0">
                <a:solidFill>
                  <a:srgbClr val="615C72"/>
                </a:solidFill>
                <a:latin typeface="Lato" panose="020F0502020204030203" pitchFamily="34" charset="0"/>
                <a:ea typeface="Lato" panose="020F0502020204030203" pitchFamily="34" charset="0"/>
                <a:cs typeface="Lato" panose="020F0502020204030203" pitchFamily="34" charset="0"/>
              </a:rPr>
              <a:t>Ensure the visits you are importing match what’s on your report (e.g., the number of overall visits match for the time period, the number of EVV compliant visits are correct, etc.)</a:t>
            </a:r>
          </a:p>
          <a:p>
            <a:pPr marL="914400" lvl="1" indent="-457200">
              <a:buFont typeface="+mj-lt"/>
              <a:buAutoNum type="arabicPeriod"/>
            </a:pPr>
            <a:r>
              <a:rPr lang="en-US" sz="2000" dirty="0">
                <a:solidFill>
                  <a:srgbClr val="615C72"/>
                </a:solidFill>
                <a:latin typeface="Lato" panose="020F0502020204030203" pitchFamily="34" charset="0"/>
                <a:ea typeface="Lato" panose="020F0502020204030203" pitchFamily="34" charset="0"/>
                <a:cs typeface="Lato" panose="020F0502020204030203" pitchFamily="34" charset="0"/>
              </a:rPr>
              <a:t>Ensure you’re importing visits for all Payers with whom you have census (aka: active clients)</a:t>
            </a:r>
          </a:p>
          <a:p>
            <a:pPr marL="457200" indent="-457200">
              <a:buFont typeface="+mj-lt"/>
              <a:buAutoNum type="arabicPeriod"/>
            </a:pPr>
            <a:endParaRPr lang="en-US" sz="2000" dirty="0">
              <a:solidFill>
                <a:srgbClr val="615C72"/>
              </a:solidFill>
              <a:latin typeface="Lato" panose="020F0502020204030203" pitchFamily="34" charset="0"/>
              <a:ea typeface="Lato" panose="020F0502020204030203" pitchFamily="34" charset="0"/>
              <a:cs typeface="Lato" panose="020F0502020204030203" pitchFamily="34" charset="0"/>
            </a:endParaRPr>
          </a:p>
          <a:p>
            <a:pPr marL="457200" indent="-457200">
              <a:buFont typeface="+mj-lt"/>
              <a:buAutoNum type="arabicPeriod"/>
            </a:pPr>
            <a:r>
              <a:rPr lang="en-US" sz="2000" b="1" dirty="0">
                <a:solidFill>
                  <a:srgbClr val="615C72"/>
                </a:solidFill>
                <a:latin typeface="Lato" panose="020F0502020204030203" pitchFamily="34" charset="0"/>
                <a:ea typeface="Lato" panose="020F0502020204030203" pitchFamily="34" charset="0"/>
                <a:cs typeface="Lato" panose="020F0502020204030203" pitchFamily="34" charset="0"/>
              </a:rPr>
              <a:t>Watch out for these red flags:</a:t>
            </a:r>
          </a:p>
          <a:p>
            <a:pPr marL="914400" lvl="1" indent="-457200">
              <a:buFont typeface="+mj-lt"/>
              <a:buAutoNum type="arabicPeriod"/>
            </a:pPr>
            <a:r>
              <a:rPr lang="en-US" sz="2000" dirty="0">
                <a:solidFill>
                  <a:srgbClr val="615C72"/>
                </a:solidFill>
                <a:latin typeface="Lato" panose="020F0502020204030203" pitchFamily="34" charset="0"/>
                <a:ea typeface="Lato" panose="020F0502020204030203" pitchFamily="34" charset="0"/>
                <a:cs typeface="Lato" panose="020F0502020204030203" pitchFamily="34" charset="0"/>
              </a:rPr>
              <a:t>There is no visit data for one or all of your Payer rows</a:t>
            </a:r>
          </a:p>
          <a:p>
            <a:pPr marL="914400" lvl="1" indent="-457200">
              <a:buFont typeface="+mj-lt"/>
              <a:buAutoNum type="arabicPeriod"/>
            </a:pPr>
            <a:r>
              <a:rPr lang="en-US" sz="2000" dirty="0">
                <a:solidFill>
                  <a:srgbClr val="615C72"/>
                </a:solidFill>
                <a:latin typeface="Lato" panose="020F0502020204030203" pitchFamily="34" charset="0"/>
                <a:ea typeface="Lato" panose="020F0502020204030203" pitchFamily="34" charset="0"/>
                <a:cs typeface="Lato" panose="020F0502020204030203" pitchFamily="34" charset="0"/>
              </a:rPr>
              <a:t>Your EVV Compliance % is far lower than you would expect for that time period</a:t>
            </a:r>
          </a:p>
          <a:p>
            <a:pPr marL="914400" lvl="1" indent="-457200">
              <a:buFont typeface="+mj-lt"/>
              <a:buAutoNum type="arabicPeriod"/>
            </a:pPr>
            <a:r>
              <a:rPr lang="en-US" sz="2000" dirty="0">
                <a:solidFill>
                  <a:srgbClr val="615C72"/>
                </a:solidFill>
                <a:latin typeface="Lato" panose="020F0502020204030203" pitchFamily="34" charset="0"/>
                <a:ea typeface="Lato" panose="020F0502020204030203" pitchFamily="34" charset="0"/>
                <a:cs typeface="Lato" panose="020F0502020204030203" pitchFamily="34" charset="0"/>
              </a:rPr>
              <a:t>Your EVV Compliance is 100% on the report from HHAeXchange, but you know some Caregivers missed clocking in and out that week or month</a:t>
            </a:r>
          </a:p>
        </p:txBody>
      </p:sp>
      <p:pic>
        <p:nvPicPr>
          <p:cNvPr id="9" name="Picture 8">
            <a:extLst>
              <a:ext uri="{FF2B5EF4-FFF2-40B4-BE49-F238E27FC236}">
                <a16:creationId xmlns:a16="http://schemas.microsoft.com/office/drawing/2014/main" id="{774B7956-D0F4-C4BF-6D53-143C8B5FC2DB}"/>
              </a:ext>
            </a:extLst>
          </p:cNvPr>
          <p:cNvPicPr>
            <a:picLocks noChangeAspect="1"/>
          </p:cNvPicPr>
          <p:nvPr/>
        </p:nvPicPr>
        <p:blipFill>
          <a:blip r:embed="rId3"/>
          <a:stretch>
            <a:fillRect/>
          </a:stretch>
        </p:blipFill>
        <p:spPr>
          <a:xfrm>
            <a:off x="-1" y="5813578"/>
            <a:ext cx="12192001" cy="848862"/>
          </a:xfrm>
          <a:prstGeom prst="rect">
            <a:avLst/>
          </a:prstGeom>
        </p:spPr>
      </p:pic>
    </p:spTree>
    <p:extLst>
      <p:ext uri="{BB962C8B-B14F-4D97-AF65-F5344CB8AC3E}">
        <p14:creationId xmlns:p14="http://schemas.microsoft.com/office/powerpoint/2010/main" val="921781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5B04F-68F0-2119-3817-943EB725889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184E92D-6D1A-CB73-58DF-64A2974C58F9}"/>
              </a:ext>
            </a:extLst>
          </p:cNvPr>
          <p:cNvSpPr>
            <a:spLocks noGrp="1"/>
          </p:cNvSpPr>
          <p:nvPr>
            <p:ph type="title"/>
          </p:nvPr>
        </p:nvSpPr>
        <p:spPr>
          <a:xfrm>
            <a:off x="759433" y="2180405"/>
            <a:ext cx="6971403" cy="2410256"/>
          </a:xfrm>
        </p:spPr>
        <p:txBody>
          <a:bodyPr/>
          <a:lstStyle/>
          <a:p>
            <a:pPr lvl="0"/>
            <a:r>
              <a:rPr lang="en-US" dirty="0"/>
              <a:t>Common Rejections </a:t>
            </a:r>
            <a:br>
              <a:rPr lang="en-US" dirty="0"/>
            </a:br>
            <a:r>
              <a:rPr lang="en-US" dirty="0"/>
              <a:t>&amp; Resolutions</a:t>
            </a:r>
            <a:endParaRPr lang="en-US" noProof="0" dirty="0"/>
          </a:p>
        </p:txBody>
      </p:sp>
    </p:spTree>
    <p:extLst>
      <p:ext uri="{BB962C8B-B14F-4D97-AF65-F5344CB8AC3E}">
        <p14:creationId xmlns:p14="http://schemas.microsoft.com/office/powerpoint/2010/main" val="73534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E0EED-9646-6C84-6FF2-C1D43F7FFDA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3D0B63F-E959-3B62-8ED1-0B5EE1CE2B18}"/>
              </a:ext>
            </a:extLst>
          </p:cNvPr>
          <p:cNvSpPr>
            <a:spLocks noGrp="1"/>
          </p:cNvSpPr>
          <p:nvPr>
            <p:ph type="title"/>
          </p:nvPr>
        </p:nvSpPr>
        <p:spPr/>
        <p:txBody>
          <a:bodyPr/>
          <a:lstStyle/>
          <a:p>
            <a:r>
              <a:rPr lang="en-US" dirty="0"/>
              <a:t>Member Not Found Based on Qualifier Value</a:t>
            </a:r>
          </a:p>
        </p:txBody>
      </p:sp>
      <p:sp>
        <p:nvSpPr>
          <p:cNvPr id="13" name="Text Placeholder 12">
            <a:extLst>
              <a:ext uri="{FF2B5EF4-FFF2-40B4-BE49-F238E27FC236}">
                <a16:creationId xmlns:a16="http://schemas.microsoft.com/office/drawing/2014/main" id="{34BF15CD-8EFE-87AE-0E5B-A5061C82535E}"/>
              </a:ext>
            </a:extLst>
          </p:cNvPr>
          <p:cNvSpPr>
            <a:spLocks noGrp="1"/>
          </p:cNvSpPr>
          <p:nvPr>
            <p:ph type="body" sz="quarter" idx="22"/>
          </p:nvPr>
        </p:nvSpPr>
        <p:spPr/>
        <p:txBody>
          <a:bodyPr vert="horz" lIns="91440" tIns="45720" rIns="91440" bIns="45720" rtlCol="0" anchor="t">
            <a:normAutofit/>
          </a:bodyPr>
          <a:lstStyle/>
          <a:p>
            <a:r>
              <a:rPr lang="en-US" dirty="0">
                <a:solidFill>
                  <a:srgbClr val="615C72"/>
                </a:solidFill>
                <a:ea typeface="Lato"/>
                <a:cs typeface="Lato"/>
              </a:rPr>
              <a:t>Only use the member’s state-issued Recipient Identification Number (RIN), also referred to as Medicaid ID, as the member identifier. </a:t>
            </a:r>
          </a:p>
          <a:p>
            <a:r>
              <a:rPr lang="en-US" dirty="0">
                <a:solidFill>
                  <a:srgbClr val="615C72"/>
                </a:solidFill>
                <a:ea typeface="Lato"/>
                <a:cs typeface="Lato"/>
              </a:rPr>
              <a:t>Medicaid ID (RIN) will be a 9-digit value.</a:t>
            </a:r>
          </a:p>
        </p:txBody>
      </p:sp>
      <p:sp>
        <p:nvSpPr>
          <p:cNvPr id="3" name="Slide Number Placeholder 2">
            <a:extLst>
              <a:ext uri="{FF2B5EF4-FFF2-40B4-BE49-F238E27FC236}">
                <a16:creationId xmlns:a16="http://schemas.microsoft.com/office/drawing/2014/main" id="{F0FCB00F-FB78-4DBE-972C-4CF432D36FCC}"/>
              </a:ext>
            </a:extLst>
          </p:cNvPr>
          <p:cNvSpPr>
            <a:spLocks noGrp="1"/>
          </p:cNvSpPr>
          <p:nvPr>
            <p:ph type="sldNum" sz="quarter" idx="21"/>
          </p:nvPr>
        </p:nvSpPr>
        <p:spPr/>
        <p:txBody>
          <a:bodyPr/>
          <a:lstStyle/>
          <a:p>
            <a:fld id="{BC7E7E6F-F638-CD49-8945-BA6D25B36006}" type="slidenum">
              <a:rPr lang="en-US" smtClean="0"/>
              <a:pPr/>
              <a:t>27</a:t>
            </a:fld>
            <a:endParaRPr lang="en-US"/>
          </a:p>
        </p:txBody>
      </p:sp>
      <p:pic>
        <p:nvPicPr>
          <p:cNvPr id="4" name="Picture 3">
            <a:extLst>
              <a:ext uri="{FF2B5EF4-FFF2-40B4-BE49-F238E27FC236}">
                <a16:creationId xmlns:a16="http://schemas.microsoft.com/office/drawing/2014/main" id="{F4C2F002-1171-1CB2-6DF2-5FAC89685E30}"/>
              </a:ext>
            </a:extLst>
          </p:cNvPr>
          <p:cNvPicPr>
            <a:picLocks noChangeAspect="1"/>
          </p:cNvPicPr>
          <p:nvPr/>
        </p:nvPicPr>
        <p:blipFill>
          <a:blip r:embed="rId4"/>
          <a:stretch>
            <a:fillRect/>
          </a:stretch>
        </p:blipFill>
        <p:spPr>
          <a:xfrm>
            <a:off x="3106372" y="3429000"/>
            <a:ext cx="6356946" cy="2689477"/>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297F976D-7D14-A81F-B9CE-B7486AF0892A}"/>
              </a:ext>
            </a:extLst>
          </p:cNvPr>
          <p:cNvSpPr txBox="1"/>
          <p:nvPr/>
        </p:nvSpPr>
        <p:spPr>
          <a:xfrm>
            <a:off x="4406359" y="5232733"/>
            <a:ext cx="1278193" cy="261610"/>
          </a:xfrm>
          <a:prstGeom prst="rect">
            <a:avLst/>
          </a:prstGeom>
          <a:noFill/>
        </p:spPr>
        <p:txBody>
          <a:bodyPr wrap="square" rtlCol="0">
            <a:spAutoFit/>
          </a:bodyPr>
          <a:lstStyle/>
          <a:p>
            <a:r>
              <a:rPr lang="en-US" sz="1100" b="1" dirty="0">
                <a:solidFill>
                  <a:srgbClr val="593EFC"/>
                </a:solidFill>
                <a:latin typeface="Cambria" panose="02040503050406030204" pitchFamily="18" charset="0"/>
                <a:ea typeface="Cambria" panose="02040503050406030204" pitchFamily="18" charset="0"/>
              </a:rPr>
              <a:t>012345678</a:t>
            </a:r>
          </a:p>
        </p:txBody>
      </p:sp>
    </p:spTree>
    <p:extLst>
      <p:ext uri="{BB962C8B-B14F-4D97-AF65-F5344CB8AC3E}">
        <p14:creationId xmlns:p14="http://schemas.microsoft.com/office/powerpoint/2010/main" val="3364613748"/>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E05A7-05BD-25B8-DD5E-1E04C7B52C0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2CA250B-2856-39D2-6E0E-A6C94FAD2608}"/>
              </a:ext>
            </a:extLst>
          </p:cNvPr>
          <p:cNvSpPr>
            <a:spLocks noGrp="1"/>
          </p:cNvSpPr>
          <p:nvPr>
            <p:ph type="title"/>
          </p:nvPr>
        </p:nvSpPr>
        <p:spPr/>
        <p:txBody>
          <a:bodyPr/>
          <a:lstStyle/>
          <a:p>
            <a:r>
              <a:rPr lang="en-US" dirty="0"/>
              <a:t>Verifying a Customer’s RIN</a:t>
            </a:r>
          </a:p>
        </p:txBody>
      </p:sp>
      <p:sp>
        <p:nvSpPr>
          <p:cNvPr id="13" name="Text Placeholder 12">
            <a:extLst>
              <a:ext uri="{FF2B5EF4-FFF2-40B4-BE49-F238E27FC236}">
                <a16:creationId xmlns:a16="http://schemas.microsoft.com/office/drawing/2014/main" id="{0E75A2F9-60F9-E7B3-2646-61B0CC817D1D}"/>
              </a:ext>
            </a:extLst>
          </p:cNvPr>
          <p:cNvSpPr>
            <a:spLocks noGrp="1"/>
          </p:cNvSpPr>
          <p:nvPr>
            <p:ph type="body" sz="quarter" idx="22"/>
          </p:nvPr>
        </p:nvSpPr>
        <p:spPr/>
        <p:txBody>
          <a:bodyPr vert="horz" lIns="91440" tIns="45720" rIns="91440" bIns="45720" rtlCol="0" anchor="t">
            <a:normAutofit/>
          </a:bodyPr>
          <a:lstStyle/>
          <a:p>
            <a:r>
              <a:rPr lang="en-US" sz="2000" dirty="0">
                <a:effectLst/>
                <a:latin typeface="Lato" panose="020F0502020204030203" pitchFamily="34" charset="0"/>
                <a:ea typeface="Lato" panose="020F0502020204030203" pitchFamily="34" charset="0"/>
                <a:cs typeface="Lato" panose="020F0502020204030203" pitchFamily="34" charset="0"/>
              </a:rPr>
              <a:t>Providers can verify member Medicaid eligibility either through one of two methods:</a:t>
            </a:r>
          </a:p>
          <a:p>
            <a:pPr marL="914400" lvl="1" indent="-457200">
              <a:buFont typeface="+mj-lt"/>
              <a:buAutoNum type="arabicPeriod"/>
            </a:pPr>
            <a:r>
              <a:rPr lang="en-US" sz="2000" dirty="0">
                <a:latin typeface="Lato" panose="020F0502020204030203" pitchFamily="34" charset="0"/>
                <a:ea typeface="Lato" panose="020F0502020204030203" pitchFamily="34" charset="0"/>
                <a:cs typeface="Lato" panose="020F0502020204030203" pitchFamily="34" charset="0"/>
              </a:rPr>
              <a:t>C</a:t>
            </a:r>
            <a:r>
              <a:rPr lang="en-US" sz="2000" dirty="0">
                <a:effectLst/>
                <a:latin typeface="Lato" panose="020F0502020204030203" pitchFamily="34" charset="0"/>
                <a:ea typeface="Lato" panose="020F0502020204030203" pitchFamily="34" charset="0"/>
                <a:cs typeface="Lato" panose="020F0502020204030203" pitchFamily="34" charset="0"/>
              </a:rPr>
              <a:t>heck the HFS MEDI system (</a:t>
            </a:r>
            <a:r>
              <a:rPr lang="en-US" sz="2000" dirty="0">
                <a:effectLst/>
                <a:latin typeface="Lato" panose="020F0502020204030203" pitchFamily="34" charset="0"/>
                <a:ea typeface="Lato" panose="020F0502020204030203" pitchFamily="34" charset="0"/>
                <a:cs typeface="Lato" panose="020F0502020204030203" pitchFamily="34" charset="0"/>
                <a:hlinkClick r:id="rId3"/>
              </a:rPr>
              <a:t>https://medi.hfs.illinois.gov/IdentityGuardAuth/IdentityGuardLogin.aspx?IGDest=https://medi.hfs.illinois.gov/medi/mlogin.do</a:t>
            </a:r>
            <a:r>
              <a:rPr lang="en-US" sz="2000" dirty="0">
                <a:effectLst/>
                <a:latin typeface="Lato" panose="020F0502020204030203" pitchFamily="34" charset="0"/>
                <a:ea typeface="Lato" panose="020F0502020204030203" pitchFamily="34" charset="0"/>
                <a:cs typeface="Lato" panose="020F0502020204030203" pitchFamily="34" charset="0"/>
              </a:rPr>
              <a:t>)</a:t>
            </a:r>
          </a:p>
          <a:p>
            <a:pPr marL="914400" lvl="1" indent="-457200">
              <a:buFont typeface="+mj-lt"/>
              <a:buAutoNum type="arabicPeriod" startAt="2"/>
            </a:pPr>
            <a:r>
              <a:rPr lang="en-US" sz="2000" dirty="0">
                <a:effectLst/>
                <a:latin typeface="Lato" panose="020F0502020204030203" pitchFamily="34" charset="0"/>
                <a:ea typeface="Lato" panose="020F0502020204030203" pitchFamily="34" charset="0"/>
                <a:cs typeface="Lato" panose="020F0502020204030203" pitchFamily="34" charset="0"/>
              </a:rPr>
              <a:t>Call the Participant Eligibility Information Automated Voice Response System (AVRS) at 1-800-842-1461</a:t>
            </a:r>
            <a:endParaRPr lang="en-US" sz="2000" dirty="0">
              <a:solidFill>
                <a:srgbClr val="615C72"/>
              </a:solidFill>
              <a:latin typeface="Lato" panose="020F0502020204030203" pitchFamily="34" charset="0"/>
              <a:ea typeface="Lato" panose="020F0502020204030203" pitchFamily="34" charset="0"/>
              <a:cs typeface="Lato" panose="020F0502020204030203" pitchFamily="34" charset="0"/>
            </a:endParaRPr>
          </a:p>
        </p:txBody>
      </p:sp>
      <p:sp>
        <p:nvSpPr>
          <p:cNvPr id="3" name="Slide Number Placeholder 2">
            <a:extLst>
              <a:ext uri="{FF2B5EF4-FFF2-40B4-BE49-F238E27FC236}">
                <a16:creationId xmlns:a16="http://schemas.microsoft.com/office/drawing/2014/main" id="{EF6C7E2F-FAB3-B0BB-7440-441200A9A29C}"/>
              </a:ext>
            </a:extLst>
          </p:cNvPr>
          <p:cNvSpPr>
            <a:spLocks noGrp="1"/>
          </p:cNvSpPr>
          <p:nvPr>
            <p:ph type="sldNum" sz="quarter" idx="21"/>
          </p:nvPr>
        </p:nvSpPr>
        <p:spPr/>
        <p:txBody>
          <a:bodyPr/>
          <a:lstStyle/>
          <a:p>
            <a:fld id="{BC7E7E6F-F638-CD49-8945-BA6D25B36006}" type="slidenum">
              <a:rPr lang="en-US" smtClean="0"/>
              <a:pPr/>
              <a:t>28</a:t>
            </a:fld>
            <a:endParaRPr lang="en-US"/>
          </a:p>
        </p:txBody>
      </p:sp>
    </p:spTree>
    <p:extLst>
      <p:ext uri="{BB962C8B-B14F-4D97-AF65-F5344CB8AC3E}">
        <p14:creationId xmlns:p14="http://schemas.microsoft.com/office/powerpoint/2010/main" val="4134390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21C1A-3919-FB1A-8944-7622FA425E9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A7E20D0-5D97-7E53-83A8-B888C0BA7DC5}"/>
              </a:ext>
            </a:extLst>
          </p:cNvPr>
          <p:cNvSpPr>
            <a:spLocks noGrp="1"/>
          </p:cNvSpPr>
          <p:nvPr>
            <p:ph type="title"/>
          </p:nvPr>
        </p:nvSpPr>
        <p:spPr/>
        <p:txBody>
          <a:bodyPr/>
          <a:lstStyle/>
          <a:p>
            <a:r>
              <a:rPr lang="en-US" sz="2800" dirty="0"/>
              <a:t>Visit Date is Not in Range of Eligibility Start and End Date</a:t>
            </a:r>
          </a:p>
        </p:txBody>
      </p:sp>
      <p:sp>
        <p:nvSpPr>
          <p:cNvPr id="13" name="Text Placeholder 12">
            <a:extLst>
              <a:ext uri="{FF2B5EF4-FFF2-40B4-BE49-F238E27FC236}">
                <a16:creationId xmlns:a16="http://schemas.microsoft.com/office/drawing/2014/main" id="{C7160D1E-FAE4-1EAC-0406-7D4C3728917A}"/>
              </a:ext>
            </a:extLst>
          </p:cNvPr>
          <p:cNvSpPr>
            <a:spLocks noGrp="1"/>
          </p:cNvSpPr>
          <p:nvPr>
            <p:ph type="body" sz="quarter" idx="22"/>
          </p:nvPr>
        </p:nvSpPr>
        <p:spPr/>
        <p:txBody>
          <a:bodyPr vert="horz" lIns="91440" tIns="45720" rIns="91440" bIns="45720" rtlCol="0" anchor="t">
            <a:normAutofit/>
          </a:bodyPr>
          <a:lstStyle/>
          <a:p>
            <a:r>
              <a:rPr lang="en-US" dirty="0">
                <a:solidFill>
                  <a:srgbClr val="615C72"/>
                </a:solidFill>
                <a:ea typeface="Lato"/>
                <a:cs typeface="Lato"/>
              </a:rPr>
              <a:t>Log into HHAeXchange to determine if the member has a discharge date assigned (found on the Member’s “Contracts/Payers” page).</a:t>
            </a:r>
          </a:p>
          <a:p>
            <a:endParaRPr lang="en-US" dirty="0">
              <a:solidFill>
                <a:srgbClr val="615C72"/>
              </a:solidFill>
              <a:ea typeface="Lato"/>
              <a:cs typeface="Lato"/>
            </a:endParaRPr>
          </a:p>
          <a:p>
            <a:r>
              <a:rPr lang="en-US" dirty="0">
                <a:solidFill>
                  <a:srgbClr val="615C72"/>
                </a:solidFill>
                <a:ea typeface="Lato"/>
                <a:cs typeface="Lato"/>
              </a:rPr>
              <a:t>If date was added by your agency, but incorrect, adjust it and resubmit the visit(s). If it was not added by your agency, contact Technical Customer Care.</a:t>
            </a:r>
          </a:p>
        </p:txBody>
      </p:sp>
      <p:sp>
        <p:nvSpPr>
          <p:cNvPr id="3" name="Slide Number Placeholder 2">
            <a:extLst>
              <a:ext uri="{FF2B5EF4-FFF2-40B4-BE49-F238E27FC236}">
                <a16:creationId xmlns:a16="http://schemas.microsoft.com/office/drawing/2014/main" id="{8D745BE8-D266-9979-9AA3-90D4F6491258}"/>
              </a:ext>
            </a:extLst>
          </p:cNvPr>
          <p:cNvSpPr>
            <a:spLocks noGrp="1"/>
          </p:cNvSpPr>
          <p:nvPr>
            <p:ph type="sldNum" sz="quarter" idx="21"/>
          </p:nvPr>
        </p:nvSpPr>
        <p:spPr/>
        <p:txBody>
          <a:bodyPr/>
          <a:lstStyle/>
          <a:p>
            <a:fld id="{BC7E7E6F-F638-CD49-8945-BA6D25B36006}" type="slidenum">
              <a:rPr lang="en-US" smtClean="0"/>
              <a:pPr/>
              <a:t>29</a:t>
            </a:fld>
            <a:endParaRPr lang="en-US"/>
          </a:p>
        </p:txBody>
      </p:sp>
    </p:spTree>
    <p:extLst>
      <p:ext uri="{BB962C8B-B14F-4D97-AF65-F5344CB8AC3E}">
        <p14:creationId xmlns:p14="http://schemas.microsoft.com/office/powerpoint/2010/main" val="2280273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C4DCE-9E26-9A56-E16A-02D0197545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FA1181-E210-CB6E-725A-46F68131A7CA}"/>
              </a:ext>
            </a:extLst>
          </p:cNvPr>
          <p:cNvSpPr>
            <a:spLocks noGrp="1"/>
          </p:cNvSpPr>
          <p:nvPr>
            <p:ph type="title"/>
          </p:nvPr>
        </p:nvSpPr>
        <p:spPr/>
        <p:txBody>
          <a:bodyPr/>
          <a:lstStyle/>
          <a:p>
            <a:pPr algn="ctr"/>
            <a:r>
              <a:rPr lang="en-US" dirty="0"/>
              <a:t>Acronyms</a:t>
            </a:r>
          </a:p>
        </p:txBody>
      </p:sp>
      <p:sp>
        <p:nvSpPr>
          <p:cNvPr id="17" name="Text Placeholder 16">
            <a:extLst>
              <a:ext uri="{FF2B5EF4-FFF2-40B4-BE49-F238E27FC236}">
                <a16:creationId xmlns:a16="http://schemas.microsoft.com/office/drawing/2014/main" id="{72742AC0-C2ED-79D0-1F2E-3197C713368C}"/>
              </a:ext>
            </a:extLst>
          </p:cNvPr>
          <p:cNvSpPr>
            <a:spLocks noGrp="1"/>
          </p:cNvSpPr>
          <p:nvPr>
            <p:ph type="body" sz="quarter" idx="22"/>
          </p:nvPr>
        </p:nvSpPr>
        <p:spPr>
          <a:xfrm>
            <a:off x="5835650" y="266703"/>
            <a:ext cx="5727700" cy="6454765"/>
          </a:xfrm>
        </p:spPr>
        <p:txBody>
          <a:bodyPr anchor="ctr">
            <a:normAutofit/>
          </a:bodyPr>
          <a:lstStyle/>
          <a:p>
            <a:r>
              <a:rPr lang="en-US" sz="1900" b="1" dirty="0">
                <a:latin typeface="Lato" panose="020F0502020204030203" pitchFamily="34" charset="0"/>
                <a:ea typeface="Lato" panose="020F0502020204030203" pitchFamily="34" charset="0"/>
                <a:cs typeface="Lato" panose="020F0502020204030203" pitchFamily="34" charset="0"/>
              </a:rPr>
              <a:t>EVV: Electronic Visit Verification</a:t>
            </a:r>
          </a:p>
          <a:p>
            <a:endParaRPr lang="en-US" sz="1900" b="1" dirty="0">
              <a:latin typeface="Lato" panose="020F0502020204030203" pitchFamily="34" charset="0"/>
              <a:ea typeface="Lato" panose="020F0502020204030203" pitchFamily="34" charset="0"/>
              <a:cs typeface="Lato" panose="020F0502020204030203" pitchFamily="34" charset="0"/>
            </a:endParaRPr>
          </a:p>
          <a:p>
            <a:r>
              <a:rPr lang="en-US" sz="1900" b="1" dirty="0">
                <a:latin typeface="Lato" panose="020F0502020204030203" pitchFamily="34" charset="0"/>
                <a:ea typeface="Lato" panose="020F0502020204030203" pitchFamily="34" charset="0"/>
                <a:cs typeface="Lato" panose="020F0502020204030203" pitchFamily="34" charset="0"/>
              </a:rPr>
              <a:t>HHCS: Home Health Care Services</a:t>
            </a:r>
          </a:p>
          <a:p>
            <a:endParaRPr lang="en-US" sz="1900" dirty="0">
              <a:latin typeface="Lato" panose="020F0502020204030203" pitchFamily="34" charset="0"/>
              <a:ea typeface="Lato" panose="020F0502020204030203" pitchFamily="34" charset="0"/>
              <a:cs typeface="Lato" panose="020F0502020204030203" pitchFamily="34" charset="0"/>
            </a:endParaRPr>
          </a:p>
          <a:p>
            <a:r>
              <a:rPr lang="en-US" sz="1900" b="1" dirty="0">
                <a:latin typeface="Lato" panose="020F0502020204030203" pitchFamily="34" charset="0"/>
                <a:ea typeface="Lato" panose="020F0502020204030203" pitchFamily="34" charset="0"/>
                <a:cs typeface="Lato" panose="020F0502020204030203" pitchFamily="34" charset="0"/>
              </a:rPr>
              <a:t>EDI: Electronic Data Interchange (Alternate EVV)</a:t>
            </a:r>
          </a:p>
          <a:p>
            <a:endParaRPr lang="en-US" sz="1900" b="1" dirty="0">
              <a:latin typeface="Lato" panose="020F0502020204030203" pitchFamily="34" charset="0"/>
              <a:ea typeface="Lato" panose="020F0502020204030203" pitchFamily="34" charset="0"/>
              <a:cs typeface="Lato" panose="020F0502020204030203" pitchFamily="34" charset="0"/>
            </a:endParaRPr>
          </a:p>
          <a:p>
            <a:r>
              <a:rPr lang="en-US" sz="1900" b="1" dirty="0">
                <a:latin typeface="Lato" panose="020F0502020204030203" pitchFamily="34" charset="0"/>
                <a:ea typeface="Lato" panose="020F0502020204030203" pitchFamily="34" charset="0"/>
                <a:cs typeface="Lato" panose="020F0502020204030203" pitchFamily="34" charset="0"/>
              </a:rPr>
              <a:t>API: Application Programming Interface</a:t>
            </a:r>
          </a:p>
          <a:p>
            <a:endParaRPr lang="en-US" sz="1900" b="1" dirty="0">
              <a:latin typeface="Lato" panose="020F0502020204030203" pitchFamily="34" charset="0"/>
              <a:ea typeface="Lato" panose="020F0502020204030203" pitchFamily="34" charset="0"/>
              <a:cs typeface="Lato" panose="020F0502020204030203" pitchFamily="34" charset="0"/>
            </a:endParaRPr>
          </a:p>
          <a:p>
            <a:r>
              <a:rPr lang="en-US" sz="1900" b="1" dirty="0">
                <a:latin typeface="Lato" panose="020F0502020204030203" pitchFamily="34" charset="0"/>
                <a:ea typeface="Lato" panose="020F0502020204030203" pitchFamily="34" charset="0"/>
                <a:cs typeface="Lato" panose="020F0502020204030203" pitchFamily="34" charset="0"/>
              </a:rPr>
              <a:t>RIN: Recipient Identification Number</a:t>
            </a:r>
          </a:p>
          <a:p>
            <a:endParaRPr lang="en-US" sz="1900" dirty="0">
              <a:latin typeface="Lato" panose="020F0502020204030203" pitchFamily="34" charset="0"/>
              <a:ea typeface="Lato" panose="020F0502020204030203" pitchFamily="34" charset="0"/>
              <a:cs typeface="Lato" panose="020F0502020204030203" pitchFamily="34" charset="0"/>
            </a:endParaRPr>
          </a:p>
          <a:p>
            <a:r>
              <a:rPr lang="en-US" sz="1900" b="1" dirty="0">
                <a:latin typeface="Lato" panose="020F0502020204030203" pitchFamily="34" charset="0"/>
                <a:ea typeface="Lato" panose="020F0502020204030203" pitchFamily="34" charset="0"/>
                <a:cs typeface="Lato" panose="020F0502020204030203" pitchFamily="34" charset="0"/>
              </a:rPr>
              <a:t>HFS: Health &amp; Family Services</a:t>
            </a:r>
          </a:p>
          <a:p>
            <a:endParaRPr lang="en-US" sz="1900" b="1" dirty="0">
              <a:latin typeface="Lato" panose="020F0502020204030203" pitchFamily="34" charset="0"/>
              <a:ea typeface="Lato" panose="020F0502020204030203" pitchFamily="34" charset="0"/>
              <a:cs typeface="Lato" panose="020F0502020204030203" pitchFamily="34" charset="0"/>
            </a:endParaRPr>
          </a:p>
          <a:p>
            <a:r>
              <a:rPr lang="en-US" sz="1900" b="1" dirty="0">
                <a:latin typeface="Lato" panose="020F0502020204030203" pitchFamily="34" charset="0"/>
                <a:ea typeface="Lato" panose="020F0502020204030203" pitchFamily="34" charset="0"/>
                <a:cs typeface="Lato" panose="020F0502020204030203" pitchFamily="34" charset="0"/>
              </a:rPr>
              <a:t>DDD: Division of Developmental Disabilities</a:t>
            </a:r>
          </a:p>
          <a:p>
            <a:endParaRPr lang="en-US" sz="1900" b="1" dirty="0">
              <a:latin typeface="Lato" panose="020F0502020204030203" pitchFamily="34" charset="0"/>
              <a:ea typeface="Lato" panose="020F0502020204030203" pitchFamily="34" charset="0"/>
              <a:cs typeface="Lato" panose="020F0502020204030203" pitchFamily="34" charset="0"/>
            </a:endParaRPr>
          </a:p>
          <a:p>
            <a:r>
              <a:rPr lang="en-US" sz="1900" b="1" dirty="0">
                <a:latin typeface="Lato" panose="020F0502020204030203" pitchFamily="34" charset="0"/>
                <a:ea typeface="Lato" panose="020F0502020204030203" pitchFamily="34" charset="0"/>
                <a:cs typeface="Lato" panose="020F0502020204030203" pitchFamily="34" charset="0"/>
              </a:rPr>
              <a:t>DSCC: Division of Specialized Care for Children</a:t>
            </a:r>
          </a:p>
          <a:p>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5" name="Slide Number Placeholder 4">
            <a:extLst>
              <a:ext uri="{FF2B5EF4-FFF2-40B4-BE49-F238E27FC236}">
                <a16:creationId xmlns:a16="http://schemas.microsoft.com/office/drawing/2014/main" id="{D51388D5-037A-76D7-2F0C-A61EA73184AC}"/>
              </a:ext>
            </a:extLst>
          </p:cNvPr>
          <p:cNvSpPr>
            <a:spLocks noGrp="1"/>
          </p:cNvSpPr>
          <p:nvPr>
            <p:ph type="sldNum" sz="quarter" idx="21"/>
          </p:nvPr>
        </p:nvSpPr>
        <p:spPr/>
        <p:txBody>
          <a:bodyPr/>
          <a:lstStyle/>
          <a:p>
            <a:fld id="{BC7E7E6F-F638-CD49-8945-BA6D25B36006}" type="slidenum">
              <a:rPr lang="en-US" sz="1800" smtClean="0"/>
              <a:pPr/>
              <a:t>3</a:t>
            </a:fld>
            <a:endParaRPr lang="en-US" sz="1800"/>
          </a:p>
        </p:txBody>
      </p:sp>
      <p:cxnSp>
        <p:nvCxnSpPr>
          <p:cNvPr id="2" name="Straight Connector 1">
            <a:extLst>
              <a:ext uri="{FF2B5EF4-FFF2-40B4-BE49-F238E27FC236}">
                <a16:creationId xmlns:a16="http://schemas.microsoft.com/office/drawing/2014/main" id="{8F575C2D-1247-DE28-2795-C3405EF9DC81}"/>
              </a:ext>
              <a:ext uri="{C183D7F6-B498-43B3-948B-1728B52AA6E4}">
                <adec:decorative xmlns:adec="http://schemas.microsoft.com/office/drawing/2017/decorative" val="1"/>
              </a:ext>
            </a:extLst>
          </p:cNvPr>
          <p:cNvCxnSpPr/>
          <p:nvPr/>
        </p:nvCxnSpPr>
        <p:spPr>
          <a:xfrm>
            <a:off x="1976648" y="3591892"/>
            <a:ext cx="1554480" cy="0"/>
          </a:xfrm>
          <a:prstGeom prst="line">
            <a:avLst/>
          </a:prstGeom>
          <a:ln w="127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02070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416FC-5A97-BD1B-DF7F-74BD9CAA3A0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6489AEB-0641-6DEA-5E39-38C53FD01DCB}"/>
              </a:ext>
            </a:extLst>
          </p:cNvPr>
          <p:cNvSpPr>
            <a:spLocks noGrp="1"/>
          </p:cNvSpPr>
          <p:nvPr>
            <p:ph type="title"/>
          </p:nvPr>
        </p:nvSpPr>
        <p:spPr/>
        <p:txBody>
          <a:bodyPr/>
          <a:lstStyle/>
          <a:p>
            <a:r>
              <a:rPr lang="en-US" dirty="0"/>
              <a:t>Procedure Code Not Found</a:t>
            </a:r>
          </a:p>
        </p:txBody>
      </p:sp>
      <p:sp>
        <p:nvSpPr>
          <p:cNvPr id="13" name="Text Placeholder 12">
            <a:extLst>
              <a:ext uri="{FF2B5EF4-FFF2-40B4-BE49-F238E27FC236}">
                <a16:creationId xmlns:a16="http://schemas.microsoft.com/office/drawing/2014/main" id="{657E2EDA-9BA7-71AC-3201-F7F9A38CA3A2}"/>
              </a:ext>
            </a:extLst>
          </p:cNvPr>
          <p:cNvSpPr>
            <a:spLocks noGrp="1"/>
          </p:cNvSpPr>
          <p:nvPr>
            <p:ph type="body" sz="quarter" idx="22"/>
          </p:nvPr>
        </p:nvSpPr>
        <p:spPr/>
        <p:txBody>
          <a:bodyPr vert="horz" lIns="91440" tIns="45720" rIns="91440" bIns="45720" rtlCol="0" anchor="t">
            <a:normAutofit/>
          </a:bodyPr>
          <a:lstStyle/>
          <a:p>
            <a:r>
              <a:rPr lang="en-US" dirty="0">
                <a:solidFill>
                  <a:srgbClr val="615C72"/>
                </a:solidFill>
                <a:ea typeface="Lato"/>
                <a:cs typeface="Lato"/>
              </a:rPr>
              <a:t>Verify the procedure code sent in the API matches a procedure code in the Procedure Code reference table for the appropriate Payer in the specifications.</a:t>
            </a:r>
          </a:p>
          <a:p>
            <a:r>
              <a:rPr lang="en-US" dirty="0">
                <a:solidFill>
                  <a:srgbClr val="615C72"/>
                </a:solidFill>
                <a:ea typeface="Lato"/>
                <a:cs typeface="Lato"/>
              </a:rPr>
              <a:t>If procedure codes match, contact Technical Customer Care.</a:t>
            </a:r>
          </a:p>
          <a:p>
            <a:endParaRPr lang="en-US" dirty="0">
              <a:solidFill>
                <a:srgbClr val="615C72"/>
              </a:solidFill>
              <a:ea typeface="Lato"/>
              <a:cs typeface="Lato"/>
            </a:endParaRPr>
          </a:p>
        </p:txBody>
      </p:sp>
      <p:sp>
        <p:nvSpPr>
          <p:cNvPr id="3" name="Slide Number Placeholder 2">
            <a:extLst>
              <a:ext uri="{FF2B5EF4-FFF2-40B4-BE49-F238E27FC236}">
                <a16:creationId xmlns:a16="http://schemas.microsoft.com/office/drawing/2014/main" id="{C670388D-3EC2-DF54-4351-DB8C308FA8D0}"/>
              </a:ext>
            </a:extLst>
          </p:cNvPr>
          <p:cNvSpPr>
            <a:spLocks noGrp="1"/>
          </p:cNvSpPr>
          <p:nvPr>
            <p:ph type="sldNum"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7E7E6F-F638-CD49-8945-BA6D25B36006}" type="slidenum">
              <a:rPr kumimoji="0" lang="en-US" sz="1200" b="0" i="0" u="none" strike="noStrike" kern="1200" cap="none" spc="0" normalizeH="0" baseline="0" noProof="0" smtClean="0">
                <a:ln>
                  <a:noFill/>
                </a:ln>
                <a:solidFill>
                  <a:prstClr val="black">
                    <a:tint val="75000"/>
                  </a:prstClr>
                </a:solidFill>
                <a:effectLst/>
                <a:uLnTx/>
                <a:uFillTx/>
                <a:latin typeface="Lato" panose="020F0502020204030203" pitchFamily="34" charset="0"/>
                <a:ea typeface="Lato" panose="020F0502020204030203" pitchFamily="34" charset="0"/>
                <a:cs typeface="Lato" panose="020F050202020403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4" name="Picture 3">
            <a:extLst>
              <a:ext uri="{FF2B5EF4-FFF2-40B4-BE49-F238E27FC236}">
                <a16:creationId xmlns:a16="http://schemas.microsoft.com/office/drawing/2014/main" id="{68B04D75-9836-6658-C8FD-2F6FD48E94BF}"/>
              </a:ext>
            </a:extLst>
          </p:cNvPr>
          <p:cNvPicPr>
            <a:picLocks noChangeAspect="1"/>
          </p:cNvPicPr>
          <p:nvPr/>
        </p:nvPicPr>
        <p:blipFill>
          <a:blip r:embed="rId3"/>
          <a:stretch>
            <a:fillRect/>
          </a:stretch>
        </p:blipFill>
        <p:spPr>
          <a:xfrm>
            <a:off x="3796451" y="3269932"/>
            <a:ext cx="4976787" cy="308641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4ADBFDD9-ABBF-0459-6D4B-7A24E6C5D569}"/>
              </a:ext>
            </a:extLst>
          </p:cNvPr>
          <p:cNvSpPr txBox="1"/>
          <p:nvPr/>
        </p:nvSpPr>
        <p:spPr>
          <a:xfrm>
            <a:off x="3325591" y="6400412"/>
            <a:ext cx="7113069" cy="276999"/>
          </a:xfrm>
          <a:prstGeom prst="rect">
            <a:avLst/>
          </a:prstGeom>
          <a:noFill/>
        </p:spPr>
        <p:txBody>
          <a:bodyPr wrap="square" rtlCol="0">
            <a:spAutoFit/>
          </a:bodyPr>
          <a:lstStyle/>
          <a:p>
            <a:r>
              <a:rPr lang="en-US" sz="1200" dirty="0"/>
              <a:t>**This is just a portion of the full list. Please reference the specifications for the full list.</a:t>
            </a:r>
          </a:p>
        </p:txBody>
      </p:sp>
    </p:spTree>
    <p:extLst>
      <p:ext uri="{BB962C8B-B14F-4D97-AF65-F5344CB8AC3E}">
        <p14:creationId xmlns:p14="http://schemas.microsoft.com/office/powerpoint/2010/main" val="4288756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DEA40-3010-72AA-F999-1F79C4C497F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52772C4-DBEC-334D-1AE3-38DA0ED7A36D}"/>
              </a:ext>
            </a:extLst>
          </p:cNvPr>
          <p:cNvSpPr>
            <a:spLocks noGrp="1"/>
          </p:cNvSpPr>
          <p:nvPr>
            <p:ph type="title"/>
          </p:nvPr>
        </p:nvSpPr>
        <p:spPr/>
        <p:txBody>
          <a:bodyPr/>
          <a:lstStyle/>
          <a:p>
            <a:r>
              <a:rPr lang="en-US" sz="2000" dirty="0"/>
              <a:t>EVVMSID is required when sending an update to this visit.  Please resend the transaction with the EVVMSID.</a:t>
            </a:r>
          </a:p>
        </p:txBody>
      </p:sp>
      <p:sp>
        <p:nvSpPr>
          <p:cNvPr id="13" name="Text Placeholder 12">
            <a:extLst>
              <a:ext uri="{FF2B5EF4-FFF2-40B4-BE49-F238E27FC236}">
                <a16:creationId xmlns:a16="http://schemas.microsoft.com/office/drawing/2014/main" id="{AD53B8D0-A690-6E4A-4FFA-684E3D1F559A}"/>
              </a:ext>
            </a:extLst>
          </p:cNvPr>
          <p:cNvSpPr>
            <a:spLocks noGrp="1"/>
          </p:cNvSpPr>
          <p:nvPr>
            <p:ph type="body" sz="quarter" idx="22"/>
          </p:nvPr>
        </p:nvSpPr>
        <p:spPr/>
        <p:txBody>
          <a:bodyPr vert="horz" lIns="91440" tIns="45720" rIns="91440" bIns="45720" rtlCol="0" anchor="t">
            <a:normAutofit lnSpcReduction="10000"/>
          </a:bodyPr>
          <a:lstStyle/>
          <a:p>
            <a:r>
              <a:rPr lang="en-US" dirty="0">
                <a:solidFill>
                  <a:srgbClr val="615C72"/>
                </a:solidFill>
                <a:ea typeface="Lato"/>
                <a:cs typeface="Lato"/>
              </a:rPr>
              <a:t>For visits which previously loaded successfully, EVVMSID is a unique value assigned to each visit to help HHAeXchange ensure the correct record is modified when updates are transmitted.</a:t>
            </a:r>
          </a:p>
          <a:p>
            <a:pPr marL="0" indent="0">
              <a:buNone/>
            </a:pPr>
            <a:endParaRPr lang="en-US" dirty="0">
              <a:solidFill>
                <a:srgbClr val="615C72"/>
              </a:solidFill>
              <a:ea typeface="Lato"/>
              <a:cs typeface="Lato"/>
            </a:endParaRPr>
          </a:p>
          <a:p>
            <a:r>
              <a:rPr lang="en-US" dirty="0">
                <a:solidFill>
                  <a:srgbClr val="615C72"/>
                </a:solidFill>
                <a:ea typeface="Lato"/>
                <a:cs typeface="Lato"/>
              </a:rPr>
              <a:t>Contact your vendor to ensure they populate the EVVMSID field in the API with either the EVVMSID that HHAeXchange returns when a visit is successfully loaded OR the External EVVMSID with a tilde(~) as a prefix.</a:t>
            </a:r>
          </a:p>
          <a:p>
            <a:endParaRPr lang="en-US" dirty="0">
              <a:solidFill>
                <a:srgbClr val="615C72"/>
              </a:solidFill>
              <a:ea typeface="Lato"/>
              <a:cs typeface="Lato"/>
            </a:endParaRPr>
          </a:p>
          <a:p>
            <a:r>
              <a:rPr lang="en-US" dirty="0">
                <a:solidFill>
                  <a:srgbClr val="615C72"/>
                </a:solidFill>
                <a:ea typeface="Lato"/>
                <a:cs typeface="Lato"/>
              </a:rPr>
              <a:t>More information can be found on the specifications under the “Electronic Visit Verification (EVV) Information” section.</a:t>
            </a:r>
          </a:p>
        </p:txBody>
      </p:sp>
      <p:sp>
        <p:nvSpPr>
          <p:cNvPr id="3" name="Slide Number Placeholder 2">
            <a:extLst>
              <a:ext uri="{FF2B5EF4-FFF2-40B4-BE49-F238E27FC236}">
                <a16:creationId xmlns:a16="http://schemas.microsoft.com/office/drawing/2014/main" id="{A564967C-6474-A72C-88A9-002DDBDFE1AB}"/>
              </a:ext>
            </a:extLst>
          </p:cNvPr>
          <p:cNvSpPr>
            <a:spLocks noGrp="1"/>
          </p:cNvSpPr>
          <p:nvPr>
            <p:ph type="sldNum"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7E7E6F-F638-CD49-8945-BA6D25B36006}" type="slidenum">
              <a:rPr kumimoji="0" lang="en-US" sz="1200" b="0" i="0" u="none" strike="noStrike" kern="1200" cap="none" spc="0" normalizeH="0" baseline="0" noProof="0" smtClean="0">
                <a:ln>
                  <a:noFill/>
                </a:ln>
                <a:solidFill>
                  <a:prstClr val="black">
                    <a:tint val="75000"/>
                  </a:prstClr>
                </a:solidFill>
                <a:effectLst/>
                <a:uLnTx/>
                <a:uFillTx/>
                <a:latin typeface="Lato" panose="020F0502020204030203" pitchFamily="34" charset="0"/>
                <a:ea typeface="Lato" panose="020F0502020204030203" pitchFamily="34" charset="0"/>
                <a:cs typeface="Lato" panose="020F050202020403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963495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6408E-89E5-7B78-2B5E-E849F238843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C40183C-82FB-6DE0-7201-3CF9857F804A}"/>
              </a:ext>
            </a:extLst>
          </p:cNvPr>
          <p:cNvSpPr>
            <a:spLocks noGrp="1"/>
          </p:cNvSpPr>
          <p:nvPr>
            <p:ph type="title"/>
          </p:nvPr>
        </p:nvSpPr>
        <p:spPr/>
        <p:txBody>
          <a:bodyPr/>
          <a:lstStyle/>
          <a:p>
            <a:r>
              <a:rPr lang="en-US" dirty="0"/>
              <a:t>Can Occur if there is an Interruption in Service</a:t>
            </a:r>
          </a:p>
        </p:txBody>
      </p:sp>
      <p:sp>
        <p:nvSpPr>
          <p:cNvPr id="13" name="Text Placeholder 12">
            <a:extLst>
              <a:ext uri="{FF2B5EF4-FFF2-40B4-BE49-F238E27FC236}">
                <a16:creationId xmlns:a16="http://schemas.microsoft.com/office/drawing/2014/main" id="{A7CBC393-779B-1C0B-9C44-69BD8FC4AA16}"/>
              </a:ext>
            </a:extLst>
          </p:cNvPr>
          <p:cNvSpPr>
            <a:spLocks noGrp="1"/>
          </p:cNvSpPr>
          <p:nvPr>
            <p:ph type="body" sz="quarter" idx="22"/>
          </p:nvPr>
        </p:nvSpPr>
        <p:spPr/>
        <p:txBody>
          <a:bodyPr vert="horz" lIns="91440" tIns="45720" rIns="91440" bIns="45720" rtlCol="0" anchor="t">
            <a:normAutofit/>
          </a:bodyPr>
          <a:lstStyle/>
          <a:p>
            <a:r>
              <a:rPr lang="en-US" dirty="0">
                <a:solidFill>
                  <a:srgbClr val="615C72"/>
                </a:solidFill>
                <a:ea typeface="Lato"/>
                <a:cs typeface="Lato"/>
              </a:rPr>
              <a:t>Generally, this error occurs when there is an interruption with the API service or if the agency exceeds more than 5 calls per second (transmission limit).</a:t>
            </a:r>
          </a:p>
          <a:p>
            <a:pPr marL="0" indent="0">
              <a:buNone/>
            </a:pPr>
            <a:endParaRPr lang="en-US" dirty="0">
              <a:solidFill>
                <a:srgbClr val="615C72"/>
              </a:solidFill>
              <a:ea typeface="Lato"/>
              <a:cs typeface="Lato"/>
            </a:endParaRPr>
          </a:p>
          <a:p>
            <a:r>
              <a:rPr lang="en-US" dirty="0">
                <a:solidFill>
                  <a:srgbClr val="615C72"/>
                </a:solidFill>
                <a:ea typeface="Lato"/>
                <a:cs typeface="Lato"/>
              </a:rPr>
              <a:t>Vendor should re-send the data, and if the issue does not resolve itself, contact Technical Customer Care.</a:t>
            </a:r>
          </a:p>
          <a:p>
            <a:endParaRPr lang="en-US" dirty="0">
              <a:solidFill>
                <a:srgbClr val="615C72"/>
              </a:solidFill>
              <a:ea typeface="Lato"/>
              <a:cs typeface="Lato"/>
            </a:endParaRPr>
          </a:p>
        </p:txBody>
      </p:sp>
      <p:sp>
        <p:nvSpPr>
          <p:cNvPr id="3" name="Slide Number Placeholder 2">
            <a:extLst>
              <a:ext uri="{FF2B5EF4-FFF2-40B4-BE49-F238E27FC236}">
                <a16:creationId xmlns:a16="http://schemas.microsoft.com/office/drawing/2014/main" id="{72DC4AB7-FFCE-554E-3EC1-7C050EF2D2E4}"/>
              </a:ext>
            </a:extLst>
          </p:cNvPr>
          <p:cNvSpPr>
            <a:spLocks noGrp="1"/>
          </p:cNvSpPr>
          <p:nvPr>
            <p:ph type="sldNum"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7E7E6F-F638-CD49-8945-BA6D25B36006}" type="slidenum">
              <a:rPr kumimoji="0" lang="en-US" sz="1200" b="0" i="0" u="none" strike="noStrike" kern="1200" cap="none" spc="0" normalizeH="0" baseline="0" noProof="0" smtClean="0">
                <a:ln>
                  <a:noFill/>
                </a:ln>
                <a:solidFill>
                  <a:prstClr val="black">
                    <a:tint val="75000"/>
                  </a:prstClr>
                </a:solidFill>
                <a:effectLst/>
                <a:uLnTx/>
                <a:uFillTx/>
                <a:latin typeface="Lato" panose="020F0502020204030203" pitchFamily="34" charset="0"/>
                <a:ea typeface="Lato" panose="020F0502020204030203" pitchFamily="34" charset="0"/>
                <a:cs typeface="Lato" panose="020F050202020403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504253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C31C0-0A03-D714-CB88-F7C34D82A4F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A7183CF-E865-92E5-47F5-A377704129EF}"/>
              </a:ext>
            </a:extLst>
          </p:cNvPr>
          <p:cNvSpPr>
            <a:spLocks noGrp="1"/>
          </p:cNvSpPr>
          <p:nvPr>
            <p:ph type="title"/>
          </p:nvPr>
        </p:nvSpPr>
        <p:spPr/>
        <p:txBody>
          <a:bodyPr/>
          <a:lstStyle/>
          <a:p>
            <a:pPr lvl="0"/>
            <a:r>
              <a:rPr lang="en-US" dirty="0"/>
              <a:t>Resources</a:t>
            </a:r>
            <a:endParaRPr lang="en-US" noProof="0" dirty="0"/>
          </a:p>
        </p:txBody>
      </p:sp>
    </p:spTree>
    <p:extLst>
      <p:ext uri="{BB962C8B-B14F-4D97-AF65-F5344CB8AC3E}">
        <p14:creationId xmlns:p14="http://schemas.microsoft.com/office/powerpoint/2010/main" val="520562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57464-7CAC-99F4-BB62-AE49D33C884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11215C0-AE1A-7168-F9B8-96D0B8DD77C3}"/>
              </a:ext>
            </a:extLst>
          </p:cNvPr>
          <p:cNvSpPr>
            <a:spLocks noGrp="1"/>
          </p:cNvSpPr>
          <p:nvPr>
            <p:ph type="title"/>
          </p:nvPr>
        </p:nvSpPr>
        <p:spPr/>
        <p:txBody>
          <a:bodyPr/>
          <a:lstStyle/>
          <a:p>
            <a:r>
              <a:rPr lang="en-US" dirty="0"/>
              <a:t>HHAeXchange Knowledge Base (API)</a:t>
            </a:r>
          </a:p>
        </p:txBody>
      </p:sp>
      <p:sp>
        <p:nvSpPr>
          <p:cNvPr id="13" name="Text Placeholder 12">
            <a:extLst>
              <a:ext uri="{FF2B5EF4-FFF2-40B4-BE49-F238E27FC236}">
                <a16:creationId xmlns:a16="http://schemas.microsoft.com/office/drawing/2014/main" id="{98DE848A-C416-A684-EC89-74CA8D1B71A4}"/>
              </a:ext>
            </a:extLst>
          </p:cNvPr>
          <p:cNvSpPr>
            <a:spLocks noGrp="1"/>
          </p:cNvSpPr>
          <p:nvPr>
            <p:ph type="body" sz="quarter" idx="22"/>
          </p:nvPr>
        </p:nvSpPr>
        <p:spPr>
          <a:xfrm>
            <a:off x="641737" y="1418162"/>
            <a:ext cx="11050827" cy="4938188"/>
          </a:xfrm>
        </p:spPr>
        <p:txBody>
          <a:bodyPr vert="horz" lIns="91440" tIns="45720" rIns="91440" bIns="45720" rtlCol="0" anchor="t">
            <a:normAutofit fontScale="55000" lnSpcReduction="20000"/>
          </a:bodyPr>
          <a:lstStyle/>
          <a:p>
            <a:pPr marL="0" indent="0" algn="ctr">
              <a:buNone/>
            </a:pPr>
            <a:endParaRPr lang="en-US" sz="2800" dirty="0">
              <a:solidFill>
                <a:srgbClr val="ED7D31"/>
              </a:solidFill>
              <a:latin typeface="Arial"/>
              <a:cs typeface="Arial"/>
            </a:endParaRPr>
          </a:p>
          <a:p>
            <a:pPr marL="0" indent="0" algn="ctr">
              <a:buNone/>
            </a:pPr>
            <a:endParaRPr lang="en-US" dirty="0">
              <a:solidFill>
                <a:srgbClr val="ED7D31"/>
              </a:solidFill>
              <a:latin typeface="Arial"/>
              <a:cs typeface="Arial"/>
            </a:endParaRPr>
          </a:p>
          <a:p>
            <a:pPr marL="0" indent="0" algn="ctr">
              <a:buNone/>
            </a:pPr>
            <a:endParaRPr lang="en-US" sz="2800" dirty="0">
              <a:solidFill>
                <a:srgbClr val="ED7D31"/>
              </a:solidFill>
              <a:latin typeface="Arial"/>
              <a:cs typeface="Arial"/>
            </a:endParaRPr>
          </a:p>
          <a:p>
            <a:pPr marL="0" indent="0" algn="ctr">
              <a:buNone/>
            </a:pPr>
            <a:endParaRPr lang="en-US" dirty="0">
              <a:solidFill>
                <a:srgbClr val="ED7D31"/>
              </a:solidFill>
              <a:latin typeface="Arial"/>
              <a:cs typeface="Arial"/>
            </a:endParaRPr>
          </a:p>
          <a:p>
            <a:pPr marL="0" indent="0" algn="ctr">
              <a:buNone/>
            </a:pPr>
            <a:endParaRPr lang="en-US" sz="2800" dirty="0">
              <a:solidFill>
                <a:srgbClr val="ED7D31"/>
              </a:solidFill>
              <a:latin typeface="Arial"/>
              <a:cs typeface="Arial"/>
            </a:endParaRPr>
          </a:p>
          <a:p>
            <a:pPr marL="0" indent="0" algn="ctr">
              <a:buNone/>
            </a:pPr>
            <a:endParaRPr lang="en-US" dirty="0">
              <a:solidFill>
                <a:srgbClr val="ED7D31"/>
              </a:solidFill>
              <a:latin typeface="Arial"/>
              <a:cs typeface="Arial"/>
            </a:endParaRPr>
          </a:p>
          <a:p>
            <a:pPr marL="0" indent="0" algn="ctr">
              <a:buNone/>
            </a:pPr>
            <a:endParaRPr lang="en-US" sz="2800" dirty="0">
              <a:solidFill>
                <a:srgbClr val="ED7D31"/>
              </a:solidFill>
              <a:latin typeface="Arial"/>
              <a:cs typeface="Arial"/>
            </a:endParaRPr>
          </a:p>
          <a:p>
            <a:pPr marL="0" indent="0" algn="ctr">
              <a:buNone/>
            </a:pPr>
            <a:endParaRPr lang="en-US" dirty="0">
              <a:solidFill>
                <a:srgbClr val="ED7D31"/>
              </a:solidFill>
              <a:latin typeface="Arial"/>
              <a:cs typeface="Arial"/>
            </a:endParaRPr>
          </a:p>
          <a:p>
            <a:pPr marL="0" indent="0" algn="ctr">
              <a:buNone/>
            </a:pPr>
            <a:endParaRPr lang="en-US" sz="2800" dirty="0">
              <a:solidFill>
                <a:srgbClr val="ED7D31"/>
              </a:solidFill>
              <a:latin typeface="Arial"/>
              <a:cs typeface="Arial"/>
            </a:endParaRPr>
          </a:p>
          <a:p>
            <a:pPr marL="0" indent="0" algn="ctr">
              <a:buNone/>
            </a:pPr>
            <a:endParaRPr lang="en-US" sz="2800" dirty="0">
              <a:solidFill>
                <a:srgbClr val="ED7D31"/>
              </a:solidFill>
              <a:latin typeface="Arial"/>
              <a:cs typeface="Arial"/>
            </a:endParaRPr>
          </a:p>
          <a:p>
            <a:pPr marL="0" indent="0" algn="ctr">
              <a:buNone/>
            </a:pPr>
            <a:endParaRPr lang="en-US" sz="2800" dirty="0">
              <a:solidFill>
                <a:srgbClr val="ED7D31"/>
              </a:solidFill>
              <a:latin typeface="Arial"/>
              <a:cs typeface="Arial"/>
            </a:endParaRPr>
          </a:p>
          <a:p>
            <a:pPr marL="0" indent="0" algn="ctr">
              <a:buNone/>
            </a:pPr>
            <a:endParaRPr lang="en-US" sz="2800" dirty="0">
              <a:solidFill>
                <a:srgbClr val="ED7D31"/>
              </a:solidFill>
              <a:latin typeface="Arial"/>
              <a:cs typeface="Arial"/>
            </a:endParaRPr>
          </a:p>
          <a:p>
            <a:pPr marL="0" indent="0" algn="ctr">
              <a:buNone/>
            </a:pPr>
            <a:endParaRPr lang="en-US" sz="2800" dirty="0">
              <a:solidFill>
                <a:srgbClr val="ED7D31"/>
              </a:solidFill>
              <a:latin typeface="Arial"/>
              <a:cs typeface="Arial"/>
            </a:endParaRPr>
          </a:p>
          <a:p>
            <a:pPr marL="0" indent="0" algn="ctr">
              <a:buNone/>
            </a:pPr>
            <a:endParaRPr lang="en-US" sz="2800" dirty="0">
              <a:solidFill>
                <a:srgbClr val="ED7D31"/>
              </a:solidFill>
              <a:latin typeface="Arial"/>
              <a:cs typeface="Arial"/>
            </a:endParaRPr>
          </a:p>
          <a:p>
            <a:pPr marL="0" indent="0" algn="ctr">
              <a:buNone/>
            </a:pPr>
            <a:endParaRPr lang="en-US" sz="2800" dirty="0">
              <a:solidFill>
                <a:srgbClr val="ED7D31"/>
              </a:solidFill>
              <a:latin typeface="Arial"/>
              <a:cs typeface="Arial"/>
            </a:endParaRPr>
          </a:p>
          <a:p>
            <a:pPr marL="0" indent="0" algn="ctr">
              <a:buNone/>
            </a:pPr>
            <a:endParaRPr lang="en-US" sz="2800" dirty="0">
              <a:solidFill>
                <a:srgbClr val="ED7D31"/>
              </a:solidFill>
              <a:latin typeface="Arial"/>
              <a:cs typeface="Arial"/>
            </a:endParaRPr>
          </a:p>
          <a:p>
            <a:pPr marL="0" indent="0" algn="ctr">
              <a:buNone/>
            </a:pPr>
            <a:r>
              <a:rPr lang="en-US" sz="2800" dirty="0">
                <a:solidFill>
                  <a:srgbClr val="ED7D31"/>
                </a:solidFill>
                <a:latin typeface="Arial"/>
                <a:cs typeface="Arial"/>
              </a:rPr>
              <a:t>https://knowledge.hhaexchange.com/EDI/Content/Documentation/EDI/API.htm</a:t>
            </a:r>
            <a:endParaRPr lang="en-US" dirty="0">
              <a:solidFill>
                <a:srgbClr val="615C72"/>
              </a:solidFill>
              <a:ea typeface="Lato"/>
              <a:cs typeface="Lato"/>
            </a:endParaRPr>
          </a:p>
        </p:txBody>
      </p:sp>
      <p:sp>
        <p:nvSpPr>
          <p:cNvPr id="3" name="Slide Number Placeholder 2">
            <a:extLst>
              <a:ext uri="{FF2B5EF4-FFF2-40B4-BE49-F238E27FC236}">
                <a16:creationId xmlns:a16="http://schemas.microsoft.com/office/drawing/2014/main" id="{3D75ECFA-75BD-D966-43DE-9618B02BBE64}"/>
              </a:ext>
            </a:extLst>
          </p:cNvPr>
          <p:cNvSpPr>
            <a:spLocks noGrp="1"/>
          </p:cNvSpPr>
          <p:nvPr>
            <p:ph type="sldNum" sz="quarter" idx="21"/>
          </p:nvPr>
        </p:nvSpPr>
        <p:spPr/>
        <p:txBody>
          <a:bodyPr/>
          <a:lstStyle/>
          <a:p>
            <a:fld id="{BC7E7E6F-F638-CD49-8945-BA6D25B36006}" type="slidenum">
              <a:rPr lang="en-US" smtClean="0"/>
              <a:pPr/>
              <a:t>34</a:t>
            </a:fld>
            <a:endParaRPr lang="en-US"/>
          </a:p>
        </p:txBody>
      </p:sp>
      <p:pic>
        <p:nvPicPr>
          <p:cNvPr id="5" name="Picture 4">
            <a:extLst>
              <a:ext uri="{FF2B5EF4-FFF2-40B4-BE49-F238E27FC236}">
                <a16:creationId xmlns:a16="http://schemas.microsoft.com/office/drawing/2014/main" id="{063F0C7F-9C2A-EBCB-4573-46ED53FAC639}"/>
              </a:ext>
            </a:extLst>
          </p:cNvPr>
          <p:cNvPicPr>
            <a:picLocks noChangeAspect="1"/>
          </p:cNvPicPr>
          <p:nvPr/>
        </p:nvPicPr>
        <p:blipFill>
          <a:blip r:embed="rId3"/>
          <a:stretch>
            <a:fillRect/>
          </a:stretch>
        </p:blipFill>
        <p:spPr>
          <a:xfrm>
            <a:off x="1128040" y="1598860"/>
            <a:ext cx="10078219" cy="36602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6185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BE804-5383-F69F-B067-04C598CB334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E7E2E1F-B86D-0C2A-9704-D0676A7777CF}"/>
              </a:ext>
            </a:extLst>
          </p:cNvPr>
          <p:cNvSpPr>
            <a:spLocks noGrp="1"/>
          </p:cNvSpPr>
          <p:nvPr>
            <p:ph type="title"/>
          </p:nvPr>
        </p:nvSpPr>
        <p:spPr/>
        <p:txBody>
          <a:bodyPr/>
          <a:lstStyle/>
          <a:p>
            <a:r>
              <a:rPr lang="en-US" dirty="0"/>
              <a:t>State Info Hub (EDI Process)</a:t>
            </a:r>
          </a:p>
        </p:txBody>
      </p:sp>
      <p:sp>
        <p:nvSpPr>
          <p:cNvPr id="13" name="Text Placeholder 12">
            <a:extLst>
              <a:ext uri="{FF2B5EF4-FFF2-40B4-BE49-F238E27FC236}">
                <a16:creationId xmlns:a16="http://schemas.microsoft.com/office/drawing/2014/main" id="{791E1204-101E-9979-8E40-2770FB7ED71D}"/>
              </a:ext>
            </a:extLst>
          </p:cNvPr>
          <p:cNvSpPr>
            <a:spLocks noGrp="1"/>
          </p:cNvSpPr>
          <p:nvPr>
            <p:ph type="body" sz="quarter" idx="22"/>
          </p:nvPr>
        </p:nvSpPr>
        <p:spPr>
          <a:xfrm>
            <a:off x="641737" y="1418162"/>
            <a:ext cx="11050827" cy="4938188"/>
          </a:xfrm>
        </p:spPr>
        <p:txBody>
          <a:bodyPr vert="horz" lIns="91440" tIns="45720" rIns="91440" bIns="45720" rtlCol="0" anchor="t">
            <a:normAutofit fontScale="55000" lnSpcReduction="20000"/>
          </a:bodyPr>
          <a:lstStyle/>
          <a:p>
            <a:pPr marL="0" indent="0" algn="ctr">
              <a:buNone/>
            </a:pPr>
            <a:endParaRPr lang="en-US" sz="2800" dirty="0">
              <a:solidFill>
                <a:srgbClr val="ED7D31"/>
              </a:solidFill>
              <a:latin typeface="Arial"/>
              <a:cs typeface="Arial"/>
            </a:endParaRPr>
          </a:p>
          <a:p>
            <a:pPr marL="0" indent="0" algn="ctr">
              <a:buNone/>
            </a:pPr>
            <a:endParaRPr lang="en-US" dirty="0">
              <a:solidFill>
                <a:srgbClr val="ED7D31"/>
              </a:solidFill>
              <a:latin typeface="Arial"/>
              <a:cs typeface="Arial"/>
            </a:endParaRPr>
          </a:p>
          <a:p>
            <a:pPr marL="0" indent="0" algn="ctr">
              <a:buNone/>
            </a:pPr>
            <a:endParaRPr lang="en-US" sz="2800" dirty="0">
              <a:solidFill>
                <a:srgbClr val="ED7D31"/>
              </a:solidFill>
              <a:latin typeface="Arial"/>
              <a:cs typeface="Arial"/>
            </a:endParaRPr>
          </a:p>
          <a:p>
            <a:pPr marL="0" indent="0" algn="ctr">
              <a:buNone/>
            </a:pPr>
            <a:endParaRPr lang="en-US" dirty="0">
              <a:solidFill>
                <a:srgbClr val="ED7D31"/>
              </a:solidFill>
              <a:latin typeface="Arial"/>
              <a:cs typeface="Arial"/>
            </a:endParaRPr>
          </a:p>
          <a:p>
            <a:pPr marL="0" indent="0" algn="ctr">
              <a:buNone/>
            </a:pPr>
            <a:endParaRPr lang="en-US" sz="2800" dirty="0">
              <a:solidFill>
                <a:srgbClr val="ED7D31"/>
              </a:solidFill>
              <a:latin typeface="Arial"/>
              <a:cs typeface="Arial"/>
            </a:endParaRPr>
          </a:p>
          <a:p>
            <a:pPr marL="0" indent="0" algn="ctr">
              <a:buNone/>
            </a:pPr>
            <a:endParaRPr lang="en-US" dirty="0">
              <a:solidFill>
                <a:srgbClr val="ED7D31"/>
              </a:solidFill>
              <a:latin typeface="Arial"/>
              <a:cs typeface="Arial"/>
            </a:endParaRPr>
          </a:p>
          <a:p>
            <a:pPr marL="0" indent="0" algn="ctr">
              <a:buNone/>
            </a:pPr>
            <a:endParaRPr lang="en-US" sz="2800" dirty="0">
              <a:solidFill>
                <a:srgbClr val="ED7D31"/>
              </a:solidFill>
              <a:latin typeface="Arial"/>
              <a:cs typeface="Arial"/>
            </a:endParaRPr>
          </a:p>
          <a:p>
            <a:pPr marL="0" indent="0" algn="ctr">
              <a:buNone/>
            </a:pPr>
            <a:endParaRPr lang="en-US" dirty="0">
              <a:solidFill>
                <a:srgbClr val="ED7D31"/>
              </a:solidFill>
              <a:latin typeface="Arial"/>
              <a:cs typeface="Arial"/>
            </a:endParaRPr>
          </a:p>
          <a:p>
            <a:pPr marL="0" indent="0" algn="ctr">
              <a:buNone/>
            </a:pPr>
            <a:endParaRPr lang="en-US" sz="2800" dirty="0">
              <a:solidFill>
                <a:srgbClr val="ED7D31"/>
              </a:solidFill>
              <a:latin typeface="Arial"/>
              <a:cs typeface="Arial"/>
            </a:endParaRPr>
          </a:p>
          <a:p>
            <a:pPr marL="0" indent="0" algn="ctr">
              <a:buNone/>
            </a:pPr>
            <a:endParaRPr lang="en-US" sz="2800" dirty="0">
              <a:solidFill>
                <a:srgbClr val="ED7D31"/>
              </a:solidFill>
              <a:latin typeface="Arial"/>
              <a:cs typeface="Arial"/>
            </a:endParaRPr>
          </a:p>
          <a:p>
            <a:pPr marL="0" indent="0" algn="ctr">
              <a:buNone/>
            </a:pPr>
            <a:endParaRPr lang="en-US" sz="2800" dirty="0">
              <a:solidFill>
                <a:srgbClr val="ED7D31"/>
              </a:solidFill>
              <a:latin typeface="Arial"/>
              <a:cs typeface="Arial"/>
            </a:endParaRPr>
          </a:p>
          <a:p>
            <a:pPr marL="0" indent="0" algn="ctr">
              <a:buNone/>
            </a:pPr>
            <a:endParaRPr lang="en-US" sz="2800" dirty="0">
              <a:solidFill>
                <a:srgbClr val="ED7D31"/>
              </a:solidFill>
              <a:latin typeface="Arial"/>
              <a:cs typeface="Arial"/>
            </a:endParaRPr>
          </a:p>
          <a:p>
            <a:pPr marL="0" indent="0" algn="ctr">
              <a:buNone/>
            </a:pPr>
            <a:endParaRPr lang="en-US" sz="2800" dirty="0">
              <a:solidFill>
                <a:srgbClr val="ED7D31"/>
              </a:solidFill>
              <a:latin typeface="Arial"/>
              <a:cs typeface="Arial"/>
            </a:endParaRPr>
          </a:p>
          <a:p>
            <a:pPr marL="0" indent="0" algn="ctr">
              <a:buNone/>
            </a:pPr>
            <a:endParaRPr lang="en-US" sz="2800" dirty="0">
              <a:solidFill>
                <a:srgbClr val="ED7D31"/>
              </a:solidFill>
              <a:latin typeface="Arial"/>
              <a:cs typeface="Arial"/>
            </a:endParaRPr>
          </a:p>
          <a:p>
            <a:pPr marL="0" indent="0" algn="ctr">
              <a:buNone/>
            </a:pPr>
            <a:endParaRPr lang="en-US" sz="2800" dirty="0">
              <a:solidFill>
                <a:srgbClr val="ED7D31"/>
              </a:solidFill>
              <a:latin typeface="Arial"/>
              <a:cs typeface="Arial"/>
            </a:endParaRPr>
          </a:p>
          <a:p>
            <a:pPr marL="0" indent="0" algn="ctr">
              <a:buNone/>
            </a:pPr>
            <a:endParaRPr lang="en-US" sz="2800" dirty="0">
              <a:solidFill>
                <a:srgbClr val="ED7D31"/>
              </a:solidFill>
              <a:latin typeface="Arial"/>
              <a:cs typeface="Arial"/>
            </a:endParaRPr>
          </a:p>
          <a:p>
            <a:pPr marL="0" indent="0" algn="ctr">
              <a:buNone/>
            </a:pPr>
            <a:r>
              <a:rPr lang="en-US" sz="2800" dirty="0">
                <a:solidFill>
                  <a:srgbClr val="ED7D31"/>
                </a:solidFill>
                <a:latin typeface="Arial"/>
                <a:cs typeface="Arial"/>
              </a:rPr>
              <a:t>https://hhaexchange.com/info-hub/illinois </a:t>
            </a:r>
            <a:endParaRPr lang="en-US" sz="2800" dirty="0">
              <a:solidFill>
                <a:srgbClr val="ED7D31"/>
              </a:solidFill>
              <a:latin typeface="Arial" panose="020B0604020202020204" pitchFamily="34" charset="0"/>
              <a:cs typeface="Arial" panose="020B0604020202020204" pitchFamily="34" charset="0"/>
            </a:endParaRPr>
          </a:p>
          <a:p>
            <a:pPr marL="0" indent="0" algn="ctr">
              <a:buNone/>
            </a:pPr>
            <a:endParaRPr lang="en-US" dirty="0">
              <a:solidFill>
                <a:srgbClr val="615C72"/>
              </a:solidFill>
              <a:ea typeface="Lato"/>
              <a:cs typeface="Lato"/>
            </a:endParaRPr>
          </a:p>
        </p:txBody>
      </p:sp>
      <p:sp>
        <p:nvSpPr>
          <p:cNvPr id="3" name="Slide Number Placeholder 2">
            <a:extLst>
              <a:ext uri="{FF2B5EF4-FFF2-40B4-BE49-F238E27FC236}">
                <a16:creationId xmlns:a16="http://schemas.microsoft.com/office/drawing/2014/main" id="{11CE6152-96FD-1549-9278-65899C04B085}"/>
              </a:ext>
            </a:extLst>
          </p:cNvPr>
          <p:cNvSpPr>
            <a:spLocks noGrp="1"/>
          </p:cNvSpPr>
          <p:nvPr>
            <p:ph type="sldNum" sz="quarter" idx="21"/>
          </p:nvPr>
        </p:nvSpPr>
        <p:spPr/>
        <p:txBody>
          <a:bodyPr/>
          <a:lstStyle/>
          <a:p>
            <a:fld id="{BC7E7E6F-F638-CD49-8945-BA6D25B36006}" type="slidenum">
              <a:rPr lang="en-US" smtClean="0"/>
              <a:pPr/>
              <a:t>35</a:t>
            </a:fld>
            <a:endParaRPr lang="en-US"/>
          </a:p>
        </p:txBody>
      </p:sp>
      <p:pic>
        <p:nvPicPr>
          <p:cNvPr id="4" name="Picture 3">
            <a:extLst>
              <a:ext uri="{FF2B5EF4-FFF2-40B4-BE49-F238E27FC236}">
                <a16:creationId xmlns:a16="http://schemas.microsoft.com/office/drawing/2014/main" id="{F15A63E8-4526-E87B-241A-C5B26A947ADD}"/>
              </a:ext>
            </a:extLst>
          </p:cNvPr>
          <p:cNvPicPr>
            <a:picLocks noChangeAspect="1"/>
          </p:cNvPicPr>
          <p:nvPr/>
        </p:nvPicPr>
        <p:blipFill>
          <a:blip r:embed="rId3"/>
          <a:stretch>
            <a:fillRect/>
          </a:stretch>
        </p:blipFill>
        <p:spPr>
          <a:xfrm>
            <a:off x="2650426" y="1418162"/>
            <a:ext cx="6891147" cy="42764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1503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A3E093C0-7D9F-7572-CADA-38C61B3B46F5}"/>
              </a:ext>
            </a:extLst>
          </p:cNvPr>
          <p:cNvSpPr>
            <a:spLocks noGrp="1" noRot="1" noMove="1" noResize="1" noEditPoints="1" noAdjustHandles="1" noChangeArrowheads="1" noChangeShapeType="1"/>
          </p:cNvSpPr>
          <p:nvPr/>
        </p:nvSpPr>
        <p:spPr>
          <a:xfrm>
            <a:off x="0" y="0"/>
            <a:ext cx="12192000" cy="5204700"/>
          </a:xfrm>
          <a:prstGeom prst="rect">
            <a:avLst/>
          </a:prstGeom>
          <a:solidFill>
            <a:srgbClr val="183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183357"/>
                </a:solidFill>
              </a:ln>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ndParaRPr>
          </a:p>
        </p:txBody>
      </p:sp>
      <p:grpSp>
        <p:nvGrpSpPr>
          <p:cNvPr id="22" name="Group 21">
            <a:extLst>
              <a:ext uri="{FF2B5EF4-FFF2-40B4-BE49-F238E27FC236}">
                <a16:creationId xmlns:a16="http://schemas.microsoft.com/office/drawing/2014/main" id="{4AEAAEE2-9B31-3E15-7FF6-8E9C784F911D}"/>
              </a:ext>
            </a:extLst>
          </p:cNvPr>
          <p:cNvGrpSpPr/>
          <p:nvPr/>
        </p:nvGrpSpPr>
        <p:grpSpPr>
          <a:xfrm>
            <a:off x="959418" y="2034267"/>
            <a:ext cx="754339" cy="754339"/>
            <a:chOff x="1104149" y="960911"/>
            <a:chExt cx="1017917" cy="1017917"/>
          </a:xfrm>
        </p:grpSpPr>
        <p:sp>
          <p:nvSpPr>
            <p:cNvPr id="23" name="Oval 22">
              <a:extLst>
                <a:ext uri="{FF2B5EF4-FFF2-40B4-BE49-F238E27FC236}">
                  <a16:creationId xmlns:a16="http://schemas.microsoft.com/office/drawing/2014/main" id="{988958DC-F46E-09A6-EC96-AAA6AAB08D23}"/>
                </a:ext>
              </a:extLst>
            </p:cNvPr>
            <p:cNvSpPr/>
            <p:nvPr/>
          </p:nvSpPr>
          <p:spPr>
            <a:xfrm>
              <a:off x="1104149" y="960911"/>
              <a:ext cx="1017917" cy="1017917"/>
            </a:xfrm>
            <a:prstGeom prst="ellips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defTabSz="457155"/>
              <a:endParaRPr lang="en-US" sz="1850">
                <a:solidFill>
                  <a:srgbClr val="ED7D31"/>
                </a:solidFill>
                <a:highlight>
                  <a:srgbClr val="FFFF00"/>
                </a:highlight>
                <a:latin typeface="Arial"/>
                <a:cs typeface="Arial"/>
              </a:endParaRPr>
            </a:p>
          </p:txBody>
        </p:sp>
        <p:pic>
          <p:nvPicPr>
            <p:cNvPr id="26" name="Graphic 11" descr="Internet outline">
              <a:extLst>
                <a:ext uri="{FF2B5EF4-FFF2-40B4-BE49-F238E27FC236}">
                  <a16:creationId xmlns:a16="http://schemas.microsoft.com/office/drawing/2014/main" id="{39D6C426-94B7-797D-0900-8A070E73F4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269181" y="1125181"/>
              <a:ext cx="724711" cy="724711"/>
            </a:xfrm>
            <a:prstGeom prst="rect">
              <a:avLst/>
            </a:prstGeom>
          </p:spPr>
        </p:pic>
      </p:grpSp>
      <p:sp>
        <p:nvSpPr>
          <p:cNvPr id="31" name="TextBox 30">
            <a:extLst>
              <a:ext uri="{FF2B5EF4-FFF2-40B4-BE49-F238E27FC236}">
                <a16:creationId xmlns:a16="http://schemas.microsoft.com/office/drawing/2014/main" id="{EB642B6B-6622-FBFD-9FD4-9210467A16B3}"/>
              </a:ext>
            </a:extLst>
          </p:cNvPr>
          <p:cNvSpPr txBox="1"/>
          <p:nvPr/>
        </p:nvSpPr>
        <p:spPr>
          <a:xfrm>
            <a:off x="1769468" y="2106806"/>
            <a:ext cx="3906284" cy="553998"/>
          </a:xfrm>
          <a:prstGeom prst="rect">
            <a:avLst/>
          </a:prstGeom>
          <a:noFill/>
        </p:spPr>
        <p:txBody>
          <a:bodyPr wrap="square" lIns="121920" tIns="60960" rIns="121920" bIns="60960" rtlCol="0" anchor="t">
            <a:spAutoFit/>
          </a:bodyPr>
          <a:lstStyle/>
          <a:p>
            <a:pPr indent="-76835" fontAlgn="base"/>
            <a:r>
              <a:rPr lang="en-US" sz="1400" b="1" dirty="0">
                <a:solidFill>
                  <a:schemeClr val="bg1"/>
                </a:solidFill>
                <a:latin typeface="Arial" panose="020B0604020202020204" pitchFamily="34" charset="0"/>
                <a:cs typeface="Arial" panose="020B0604020202020204" pitchFamily="34" charset="0"/>
              </a:rPr>
              <a:t>Client Support Portal</a:t>
            </a:r>
            <a:endParaRPr lang="en-US" sz="1400" dirty="0">
              <a:solidFill>
                <a:schemeClr val="bg1"/>
              </a:solidFill>
              <a:highlight>
                <a:srgbClr val="FFFF00"/>
              </a:highlight>
              <a:latin typeface="Arial" panose="020B0604020202020204" pitchFamily="34" charset="0"/>
              <a:cs typeface="Arial" panose="020B0604020202020204" pitchFamily="34" charset="0"/>
            </a:endParaRPr>
          </a:p>
          <a:p>
            <a:r>
              <a:rPr lang="en-US" sz="1400" dirty="0">
                <a:solidFill>
                  <a:srgbClr val="ED7D31"/>
                </a:solidFill>
                <a:latin typeface="Arial" panose="020B0604020202020204" pitchFamily="34" charset="0"/>
                <a:cs typeface="Arial" panose="020B0604020202020204" pitchFamily="34" charset="0"/>
              </a:rPr>
              <a:t>https://hhaexchange.my.site.com/s/login/</a:t>
            </a:r>
          </a:p>
        </p:txBody>
      </p:sp>
      <p:sp>
        <p:nvSpPr>
          <p:cNvPr id="32" name="Text Placeholder 1">
            <a:extLst>
              <a:ext uri="{FF2B5EF4-FFF2-40B4-BE49-F238E27FC236}">
                <a16:creationId xmlns:a16="http://schemas.microsoft.com/office/drawing/2014/main" id="{69588246-E226-690E-C131-DFBF82D149A9}"/>
              </a:ext>
            </a:extLst>
          </p:cNvPr>
          <p:cNvSpPr txBox="1">
            <a:spLocks noGrp="1" noRot="1" noMove="1" noResize="1" noEditPoints="1" noAdjustHandles="1" noChangeArrowheads="1" noChangeShapeType="1"/>
          </p:cNvSpPr>
          <p:nvPr/>
        </p:nvSpPr>
        <p:spPr>
          <a:xfrm>
            <a:off x="2118928" y="5420703"/>
            <a:ext cx="8755049" cy="10071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7200">
                <a:solidFill>
                  <a:srgbClr val="183357"/>
                </a:solidFill>
                <a:latin typeface="Lato Black" panose="020F0502020204030203" pitchFamily="34" charset="0"/>
                <a:ea typeface="Lato Black" panose="020F0502020204030203" pitchFamily="34" charset="0"/>
                <a:cs typeface="Lato Black" panose="020F0502020204030203" pitchFamily="34" charset="0"/>
              </a:rPr>
              <a:t>Provider Resources</a:t>
            </a:r>
          </a:p>
        </p:txBody>
      </p:sp>
      <p:grpSp>
        <p:nvGrpSpPr>
          <p:cNvPr id="33" name="Group 32">
            <a:extLst>
              <a:ext uri="{FF2B5EF4-FFF2-40B4-BE49-F238E27FC236}">
                <a16:creationId xmlns:a16="http://schemas.microsoft.com/office/drawing/2014/main" id="{91AAA849-AC5D-B499-6A40-9362736DD50E}"/>
              </a:ext>
            </a:extLst>
          </p:cNvPr>
          <p:cNvGrpSpPr/>
          <p:nvPr/>
        </p:nvGrpSpPr>
        <p:grpSpPr>
          <a:xfrm>
            <a:off x="6501548" y="1187298"/>
            <a:ext cx="754339" cy="754339"/>
            <a:chOff x="1104149" y="2182986"/>
            <a:chExt cx="1017917" cy="1017917"/>
          </a:xfrm>
        </p:grpSpPr>
        <p:sp>
          <p:nvSpPr>
            <p:cNvPr id="35" name="Oval 34">
              <a:extLst>
                <a:ext uri="{FF2B5EF4-FFF2-40B4-BE49-F238E27FC236}">
                  <a16:creationId xmlns:a16="http://schemas.microsoft.com/office/drawing/2014/main" id="{A6F4C720-8420-A7EB-0648-0DFF20596F80}"/>
                </a:ext>
              </a:extLst>
            </p:cNvPr>
            <p:cNvSpPr/>
            <p:nvPr/>
          </p:nvSpPr>
          <p:spPr>
            <a:xfrm>
              <a:off x="1104149" y="2182986"/>
              <a:ext cx="1017917" cy="1017917"/>
            </a:xfrm>
            <a:prstGeom prst="ellips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155"/>
              <a:endParaRPr lang="en-US" sz="1853">
                <a:solidFill>
                  <a:prstClr val="white"/>
                </a:solidFill>
                <a:latin typeface="Arial"/>
              </a:endParaRPr>
            </a:p>
          </p:txBody>
        </p:sp>
        <p:pic>
          <p:nvPicPr>
            <p:cNvPr id="39" name="Graphic 13" descr="Envelope with solid fill">
              <a:extLst>
                <a:ext uri="{FF2B5EF4-FFF2-40B4-BE49-F238E27FC236}">
                  <a16:creationId xmlns:a16="http://schemas.microsoft.com/office/drawing/2014/main" id="{2912DE57-FB50-C578-6B80-E0C2C571A2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52971" y="2341138"/>
              <a:ext cx="732817" cy="749031"/>
            </a:xfrm>
            <a:prstGeom prst="rect">
              <a:avLst/>
            </a:prstGeom>
          </p:spPr>
        </p:pic>
      </p:grpSp>
      <p:sp>
        <p:nvSpPr>
          <p:cNvPr id="40" name="TextBox 39">
            <a:extLst>
              <a:ext uri="{FF2B5EF4-FFF2-40B4-BE49-F238E27FC236}">
                <a16:creationId xmlns:a16="http://schemas.microsoft.com/office/drawing/2014/main" id="{23687C36-3289-E7CC-E680-A28FF7A6CB55}"/>
              </a:ext>
            </a:extLst>
          </p:cNvPr>
          <p:cNvSpPr txBox="1"/>
          <p:nvPr/>
        </p:nvSpPr>
        <p:spPr>
          <a:xfrm>
            <a:off x="816769" y="646110"/>
            <a:ext cx="3214904" cy="369332"/>
          </a:xfrm>
          <a:prstGeom prst="rect">
            <a:avLst/>
          </a:prstGeom>
          <a:noFill/>
        </p:spPr>
        <p:txBody>
          <a:bodyPr wrap="square">
            <a:spAutoFit/>
          </a:bodyPr>
          <a:lstStyle/>
          <a:p>
            <a:pPr indent="-153035" fontAlgn="base"/>
            <a:r>
              <a:rPr lang="en-US" sz="1800" b="1">
                <a:solidFill>
                  <a:schemeClr val="bg1"/>
                </a:solidFill>
                <a:latin typeface="Arial"/>
                <a:cs typeface="Arial"/>
              </a:rPr>
              <a:t>HHAeXchange Support</a:t>
            </a:r>
            <a:endParaRPr lang="en-US" sz="1800">
              <a:solidFill>
                <a:schemeClr val="bg1"/>
              </a:solidFill>
              <a:highlight>
                <a:srgbClr val="FFFF00"/>
              </a:highlight>
              <a:latin typeface="Arial"/>
              <a:cs typeface="Arial"/>
            </a:endParaRPr>
          </a:p>
        </p:txBody>
      </p:sp>
      <p:sp>
        <p:nvSpPr>
          <p:cNvPr id="42" name="TextBox 41">
            <a:extLst>
              <a:ext uri="{FF2B5EF4-FFF2-40B4-BE49-F238E27FC236}">
                <a16:creationId xmlns:a16="http://schemas.microsoft.com/office/drawing/2014/main" id="{3F77839F-7E21-936D-A540-F1B07D5245F8}"/>
              </a:ext>
            </a:extLst>
          </p:cNvPr>
          <p:cNvSpPr txBox="1"/>
          <p:nvPr/>
        </p:nvSpPr>
        <p:spPr>
          <a:xfrm>
            <a:off x="7449557" y="1305578"/>
            <a:ext cx="3906284" cy="553998"/>
          </a:xfrm>
          <a:prstGeom prst="rect">
            <a:avLst/>
          </a:prstGeom>
          <a:noFill/>
          <a:ln>
            <a:noFill/>
          </a:ln>
        </p:spPr>
        <p:txBody>
          <a:bodyPr wrap="square" lIns="121920" tIns="60960" rIns="121920" bIns="60960" rtlCol="0" anchor="t">
            <a:spAutoFit/>
          </a:bodyPr>
          <a:lstStyle/>
          <a:p>
            <a:pPr indent="-153035" fontAlgn="base"/>
            <a:r>
              <a:rPr lang="en-US" sz="1400" b="1">
                <a:solidFill>
                  <a:schemeClr val="bg1"/>
                </a:solidFill>
                <a:latin typeface="Arial"/>
                <a:cs typeface="Arial"/>
              </a:rPr>
              <a:t>HFS Email</a:t>
            </a:r>
            <a:br>
              <a:rPr lang="en-US" sz="1400" b="1">
                <a:solidFill>
                  <a:schemeClr val="bg1"/>
                </a:solidFill>
                <a:latin typeface="Arial"/>
                <a:cs typeface="Arial"/>
              </a:rPr>
            </a:br>
            <a:r>
              <a:rPr lang="en-US" sz="1400">
                <a:solidFill>
                  <a:srgbClr val="ED7D31"/>
                </a:solidFill>
              </a:rPr>
              <a:t>HFS.EVV@illinois.gov</a:t>
            </a:r>
          </a:p>
        </p:txBody>
      </p:sp>
      <p:sp>
        <p:nvSpPr>
          <p:cNvPr id="43" name="TextBox 42">
            <a:extLst>
              <a:ext uri="{FF2B5EF4-FFF2-40B4-BE49-F238E27FC236}">
                <a16:creationId xmlns:a16="http://schemas.microsoft.com/office/drawing/2014/main" id="{C35254FD-2649-994F-4CBD-6BD451D638D4}"/>
              </a:ext>
            </a:extLst>
          </p:cNvPr>
          <p:cNvSpPr txBox="1"/>
          <p:nvPr/>
        </p:nvSpPr>
        <p:spPr>
          <a:xfrm>
            <a:off x="1720353" y="1242103"/>
            <a:ext cx="4052526" cy="553998"/>
          </a:xfrm>
          <a:prstGeom prst="rect">
            <a:avLst/>
          </a:prstGeom>
          <a:noFill/>
        </p:spPr>
        <p:txBody>
          <a:bodyPr wrap="square" lIns="121920" tIns="60960" rIns="121920" bIns="60960" rtlCol="0" anchor="t">
            <a:spAutoFit/>
          </a:bodyPr>
          <a:lstStyle/>
          <a:p>
            <a:pPr indent="-76835" fontAlgn="base"/>
            <a:r>
              <a:rPr lang="en-US" sz="1400" b="1" dirty="0">
                <a:solidFill>
                  <a:schemeClr val="bg1"/>
                </a:solidFill>
                <a:latin typeface="Arial" panose="020B0604020202020204" pitchFamily="34" charset="0"/>
                <a:cs typeface="Arial" panose="020B0604020202020204" pitchFamily="34" charset="0"/>
              </a:rPr>
              <a:t>State Info Hub</a:t>
            </a:r>
            <a:endParaRPr lang="en-US" sz="1400" dirty="0">
              <a:solidFill>
                <a:schemeClr val="bg1"/>
              </a:solidFill>
              <a:highlight>
                <a:srgbClr val="FFFF00"/>
              </a:highlight>
              <a:latin typeface="Arial" panose="020B0604020202020204" pitchFamily="34" charset="0"/>
              <a:cs typeface="Arial" panose="020B0604020202020204" pitchFamily="34" charset="0"/>
            </a:endParaRPr>
          </a:p>
          <a:p>
            <a:r>
              <a:rPr lang="en-US" sz="1400" dirty="0">
                <a:solidFill>
                  <a:srgbClr val="ED7D31"/>
                </a:solidFill>
                <a:latin typeface="Arial"/>
                <a:cs typeface="Arial"/>
              </a:rPr>
              <a:t>https://hhaexchange.com/info-hub/illinois </a:t>
            </a:r>
            <a:endParaRPr lang="en-US" sz="1400" dirty="0">
              <a:solidFill>
                <a:srgbClr val="ED7D31"/>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1C1E75A7-6894-EA2C-E156-28AA7C95BE13}"/>
              </a:ext>
            </a:extLst>
          </p:cNvPr>
          <p:cNvSpPr txBox="1"/>
          <p:nvPr/>
        </p:nvSpPr>
        <p:spPr>
          <a:xfrm>
            <a:off x="6699361" y="642567"/>
            <a:ext cx="3411289" cy="369332"/>
          </a:xfrm>
          <a:prstGeom prst="rect">
            <a:avLst/>
          </a:prstGeom>
          <a:noFill/>
        </p:spPr>
        <p:txBody>
          <a:bodyPr wrap="square" lIns="91440" tIns="45720" rIns="91440" bIns="45720" anchor="t">
            <a:spAutoFit/>
          </a:bodyPr>
          <a:lstStyle/>
          <a:p>
            <a:pPr indent="-153035" fontAlgn="base"/>
            <a:r>
              <a:rPr lang="en-US" b="1">
                <a:solidFill>
                  <a:schemeClr val="bg1"/>
                </a:solidFill>
                <a:latin typeface="Arial"/>
                <a:cs typeface="Arial"/>
              </a:rPr>
              <a:t>Illinois Support</a:t>
            </a:r>
            <a:endParaRPr lang="en-US" sz="1800">
              <a:solidFill>
                <a:schemeClr val="bg1"/>
              </a:solidFill>
              <a:highlight>
                <a:srgbClr val="FFFF00"/>
              </a:highlight>
              <a:latin typeface="Arial"/>
              <a:cs typeface="Arial"/>
            </a:endParaRPr>
          </a:p>
        </p:txBody>
      </p:sp>
      <p:cxnSp>
        <p:nvCxnSpPr>
          <p:cNvPr id="45" name="Straight Connector 44">
            <a:extLst>
              <a:ext uri="{FF2B5EF4-FFF2-40B4-BE49-F238E27FC236}">
                <a16:creationId xmlns:a16="http://schemas.microsoft.com/office/drawing/2014/main" id="{10420227-7A75-A7CA-AF1D-F8C30B472355}"/>
              </a:ext>
            </a:extLst>
          </p:cNvPr>
          <p:cNvCxnSpPr>
            <a:cxnSpLocks noGrp="1" noRot="1" noMove="1" noResize="1" noEditPoints="1" noAdjustHandles="1" noChangeArrowheads="1" noChangeShapeType="1"/>
          </p:cNvCxnSpPr>
          <p:nvPr/>
        </p:nvCxnSpPr>
        <p:spPr>
          <a:xfrm>
            <a:off x="5830785" y="777321"/>
            <a:ext cx="0" cy="3247901"/>
          </a:xfrm>
          <a:prstGeom prst="line">
            <a:avLst/>
          </a:prstGeom>
          <a:ln>
            <a:solidFill>
              <a:srgbClr val="ED7D31"/>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BB5A4440-6479-AA66-EF12-3AAF7B19D119}"/>
              </a:ext>
            </a:extLst>
          </p:cNvPr>
          <p:cNvGrpSpPr/>
          <p:nvPr/>
        </p:nvGrpSpPr>
        <p:grpSpPr>
          <a:xfrm>
            <a:off x="957998" y="1148440"/>
            <a:ext cx="754339" cy="754339"/>
            <a:chOff x="1104149" y="960911"/>
            <a:chExt cx="1017917" cy="1017917"/>
          </a:xfrm>
        </p:grpSpPr>
        <p:sp>
          <p:nvSpPr>
            <p:cNvPr id="3" name="Oval 2">
              <a:extLst>
                <a:ext uri="{FF2B5EF4-FFF2-40B4-BE49-F238E27FC236}">
                  <a16:creationId xmlns:a16="http://schemas.microsoft.com/office/drawing/2014/main" id="{1F51668B-F454-C575-83A8-C55EC8AC92C6}"/>
                </a:ext>
              </a:extLst>
            </p:cNvPr>
            <p:cNvSpPr/>
            <p:nvPr/>
          </p:nvSpPr>
          <p:spPr>
            <a:xfrm>
              <a:off x="1104149" y="960911"/>
              <a:ext cx="1017917" cy="1017917"/>
            </a:xfrm>
            <a:prstGeom prst="ellips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defTabSz="457155"/>
              <a:endParaRPr lang="en-US" sz="1850">
                <a:solidFill>
                  <a:srgbClr val="ED7D31"/>
                </a:solidFill>
                <a:highlight>
                  <a:srgbClr val="FFFF00"/>
                </a:highlight>
                <a:latin typeface="Arial"/>
                <a:cs typeface="Arial"/>
              </a:endParaRPr>
            </a:p>
          </p:txBody>
        </p:sp>
        <p:pic>
          <p:nvPicPr>
            <p:cNvPr id="5" name="Graphic 11" descr="Web design with solid fill">
              <a:extLst>
                <a:ext uri="{FF2B5EF4-FFF2-40B4-BE49-F238E27FC236}">
                  <a16:creationId xmlns:a16="http://schemas.microsoft.com/office/drawing/2014/main" id="{010E3A7F-D7D6-27D3-3175-CCAC437CAD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52969" y="1125181"/>
              <a:ext cx="757136" cy="724711"/>
            </a:xfrm>
            <a:prstGeom prst="rect">
              <a:avLst/>
            </a:prstGeom>
          </p:spPr>
        </p:pic>
      </p:grpSp>
      <p:grpSp>
        <p:nvGrpSpPr>
          <p:cNvPr id="4" name="Group 3">
            <a:extLst>
              <a:ext uri="{FF2B5EF4-FFF2-40B4-BE49-F238E27FC236}">
                <a16:creationId xmlns:a16="http://schemas.microsoft.com/office/drawing/2014/main" id="{4CC4907B-A626-A4DA-862C-457F29672DBF}"/>
              </a:ext>
            </a:extLst>
          </p:cNvPr>
          <p:cNvGrpSpPr/>
          <p:nvPr/>
        </p:nvGrpSpPr>
        <p:grpSpPr>
          <a:xfrm>
            <a:off x="971655" y="2908914"/>
            <a:ext cx="754339" cy="754339"/>
            <a:chOff x="1104149" y="2182986"/>
            <a:chExt cx="1017917" cy="1017917"/>
          </a:xfrm>
        </p:grpSpPr>
        <p:sp>
          <p:nvSpPr>
            <p:cNvPr id="6" name="Oval 5">
              <a:extLst>
                <a:ext uri="{FF2B5EF4-FFF2-40B4-BE49-F238E27FC236}">
                  <a16:creationId xmlns:a16="http://schemas.microsoft.com/office/drawing/2014/main" id="{A51BA866-7416-1014-C99E-10DA79572290}"/>
                </a:ext>
              </a:extLst>
            </p:cNvPr>
            <p:cNvSpPr/>
            <p:nvPr/>
          </p:nvSpPr>
          <p:spPr>
            <a:xfrm>
              <a:off x="1104149" y="2182986"/>
              <a:ext cx="1017917" cy="1017917"/>
            </a:xfrm>
            <a:prstGeom prst="ellips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155"/>
              <a:endParaRPr lang="en-US" sz="1853">
                <a:solidFill>
                  <a:prstClr val="white"/>
                </a:solidFill>
                <a:latin typeface="Arial"/>
              </a:endParaRPr>
            </a:p>
          </p:txBody>
        </p:sp>
        <p:pic>
          <p:nvPicPr>
            <p:cNvPr id="7" name="Graphic 13" descr="Envelope with solid fill">
              <a:extLst>
                <a:ext uri="{FF2B5EF4-FFF2-40B4-BE49-F238E27FC236}">
                  <a16:creationId xmlns:a16="http://schemas.microsoft.com/office/drawing/2014/main" id="{DDD20FE7-1D7C-2196-A3EB-DF5380F4B3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52971" y="2341138"/>
              <a:ext cx="732816" cy="749031"/>
            </a:xfrm>
            <a:prstGeom prst="rect">
              <a:avLst/>
            </a:prstGeom>
          </p:spPr>
        </p:pic>
      </p:grpSp>
      <p:sp>
        <p:nvSpPr>
          <p:cNvPr id="8" name="TextBox 7">
            <a:extLst>
              <a:ext uri="{FF2B5EF4-FFF2-40B4-BE49-F238E27FC236}">
                <a16:creationId xmlns:a16="http://schemas.microsoft.com/office/drawing/2014/main" id="{9783131E-A800-9C0C-06D1-D0A250389874}"/>
              </a:ext>
            </a:extLst>
          </p:cNvPr>
          <p:cNvSpPr txBox="1"/>
          <p:nvPr/>
        </p:nvSpPr>
        <p:spPr>
          <a:xfrm>
            <a:off x="1765647" y="2975568"/>
            <a:ext cx="3906284" cy="553998"/>
          </a:xfrm>
          <a:prstGeom prst="rect">
            <a:avLst/>
          </a:prstGeom>
          <a:noFill/>
        </p:spPr>
        <p:txBody>
          <a:bodyPr wrap="square" lIns="121920" tIns="60960" rIns="121920" bIns="60960" rtlCol="0" anchor="t">
            <a:spAutoFit/>
          </a:bodyPr>
          <a:lstStyle/>
          <a:p>
            <a:pPr indent="-76835" fontAlgn="base"/>
            <a:r>
              <a:rPr lang="en-US" sz="1400" b="1">
                <a:solidFill>
                  <a:schemeClr val="bg1"/>
                </a:solidFill>
                <a:latin typeface="Arial" panose="020B0604020202020204" pitchFamily="34" charset="0"/>
                <a:cs typeface="Arial" panose="020B0604020202020204" pitchFamily="34" charset="0"/>
              </a:rPr>
              <a:t>Email</a:t>
            </a:r>
            <a:endParaRPr lang="en-US" sz="1400">
              <a:solidFill>
                <a:schemeClr val="bg1"/>
              </a:solidFill>
              <a:highlight>
                <a:srgbClr val="FFFF00"/>
              </a:highlight>
              <a:latin typeface="Arial" panose="020B0604020202020204" pitchFamily="34" charset="0"/>
              <a:cs typeface="Arial" panose="020B0604020202020204" pitchFamily="34" charset="0"/>
            </a:endParaRPr>
          </a:p>
          <a:p>
            <a:r>
              <a:rPr lang="en-US" sz="1400">
                <a:solidFill>
                  <a:srgbClr val="ED7D31"/>
                </a:solidFill>
                <a:latin typeface="Arial" panose="020B0604020202020204" pitchFamily="34" charset="0"/>
                <a:cs typeface="Arial" panose="020B0604020202020204" pitchFamily="34" charset="0"/>
              </a:rPr>
              <a:t>ILSupport@hhaexchange.com</a:t>
            </a:r>
          </a:p>
        </p:txBody>
      </p:sp>
      <p:grpSp>
        <p:nvGrpSpPr>
          <p:cNvPr id="9" name="Group 8">
            <a:extLst>
              <a:ext uri="{FF2B5EF4-FFF2-40B4-BE49-F238E27FC236}">
                <a16:creationId xmlns:a16="http://schemas.microsoft.com/office/drawing/2014/main" id="{028204D3-3F02-09A0-497C-D97A4037D244}"/>
              </a:ext>
            </a:extLst>
          </p:cNvPr>
          <p:cNvGrpSpPr/>
          <p:nvPr/>
        </p:nvGrpSpPr>
        <p:grpSpPr>
          <a:xfrm>
            <a:off x="1011308" y="3794741"/>
            <a:ext cx="754339" cy="754339"/>
            <a:chOff x="1104149" y="2182986"/>
            <a:chExt cx="1017917" cy="1017917"/>
          </a:xfrm>
        </p:grpSpPr>
        <p:sp>
          <p:nvSpPr>
            <p:cNvPr id="10" name="Oval 9">
              <a:extLst>
                <a:ext uri="{FF2B5EF4-FFF2-40B4-BE49-F238E27FC236}">
                  <a16:creationId xmlns:a16="http://schemas.microsoft.com/office/drawing/2014/main" id="{0D5F99A3-9CAF-859F-E3CA-344B237C99E3}"/>
                </a:ext>
              </a:extLst>
            </p:cNvPr>
            <p:cNvSpPr/>
            <p:nvPr/>
          </p:nvSpPr>
          <p:spPr>
            <a:xfrm>
              <a:off x="1104149" y="2182986"/>
              <a:ext cx="1017917" cy="1017917"/>
            </a:xfrm>
            <a:prstGeom prst="ellips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155"/>
              <a:endParaRPr lang="en-US" sz="1853">
                <a:solidFill>
                  <a:prstClr val="white"/>
                </a:solidFill>
                <a:latin typeface="Arial"/>
              </a:endParaRPr>
            </a:p>
          </p:txBody>
        </p:sp>
        <p:pic>
          <p:nvPicPr>
            <p:cNvPr id="11" name="Graphic 13" descr="Telephone with solid fill">
              <a:extLst>
                <a:ext uri="{FF2B5EF4-FFF2-40B4-BE49-F238E27FC236}">
                  <a16:creationId xmlns:a16="http://schemas.microsoft.com/office/drawing/2014/main" id="{9299EE9C-A69A-5278-994D-E0456933B2E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52971" y="2349245"/>
              <a:ext cx="732816" cy="732816"/>
            </a:xfrm>
            <a:prstGeom prst="rect">
              <a:avLst/>
            </a:prstGeom>
          </p:spPr>
        </p:pic>
      </p:grpSp>
      <p:sp>
        <p:nvSpPr>
          <p:cNvPr id="12" name="TextBox 11">
            <a:extLst>
              <a:ext uri="{FF2B5EF4-FFF2-40B4-BE49-F238E27FC236}">
                <a16:creationId xmlns:a16="http://schemas.microsoft.com/office/drawing/2014/main" id="{E2AD5E22-7913-8397-BF07-E9A27F072F5E}"/>
              </a:ext>
            </a:extLst>
          </p:cNvPr>
          <p:cNvSpPr txBox="1"/>
          <p:nvPr/>
        </p:nvSpPr>
        <p:spPr>
          <a:xfrm>
            <a:off x="1774942" y="3840271"/>
            <a:ext cx="3906284" cy="553998"/>
          </a:xfrm>
          <a:prstGeom prst="rect">
            <a:avLst/>
          </a:prstGeom>
          <a:noFill/>
        </p:spPr>
        <p:txBody>
          <a:bodyPr wrap="square" lIns="121920" tIns="60960" rIns="121920" bIns="60960" rtlCol="0" anchor="t">
            <a:spAutoFit/>
          </a:bodyPr>
          <a:lstStyle/>
          <a:p>
            <a:pPr indent="-76835" fontAlgn="base"/>
            <a:r>
              <a:rPr lang="en-US" sz="1400" b="1">
                <a:solidFill>
                  <a:schemeClr val="bg1"/>
                </a:solidFill>
                <a:latin typeface="Arial" panose="020B0604020202020204" pitchFamily="34" charset="0"/>
                <a:cs typeface="Arial" panose="020B0604020202020204" pitchFamily="34" charset="0"/>
              </a:rPr>
              <a:t>Phone</a:t>
            </a:r>
            <a:endParaRPr lang="en-US" sz="1400">
              <a:solidFill>
                <a:schemeClr val="bg1"/>
              </a:solidFill>
              <a:latin typeface="Arial" panose="020B0604020202020204" pitchFamily="34" charset="0"/>
              <a:cs typeface="Arial" panose="020B0604020202020204" pitchFamily="34" charset="0"/>
            </a:endParaRPr>
          </a:p>
          <a:p>
            <a:r>
              <a:rPr lang="en-US" sz="1400">
                <a:solidFill>
                  <a:srgbClr val="ED7D31"/>
                </a:solidFill>
                <a:latin typeface="Arial" panose="020B0604020202020204" pitchFamily="34" charset="0"/>
                <a:cs typeface="Arial" panose="020B0604020202020204" pitchFamily="34" charset="0"/>
              </a:rPr>
              <a:t>1-646-821-8784</a:t>
            </a:r>
          </a:p>
        </p:txBody>
      </p:sp>
      <p:grpSp>
        <p:nvGrpSpPr>
          <p:cNvPr id="13" name="Group 12">
            <a:extLst>
              <a:ext uri="{FF2B5EF4-FFF2-40B4-BE49-F238E27FC236}">
                <a16:creationId xmlns:a16="http://schemas.microsoft.com/office/drawing/2014/main" id="{C2403DF7-F7CB-2D8F-FB59-E41E6AE14819}"/>
              </a:ext>
            </a:extLst>
          </p:cNvPr>
          <p:cNvGrpSpPr/>
          <p:nvPr/>
        </p:nvGrpSpPr>
        <p:grpSpPr>
          <a:xfrm>
            <a:off x="6502801" y="2047497"/>
            <a:ext cx="754339" cy="754339"/>
            <a:chOff x="1104149" y="2182986"/>
            <a:chExt cx="1017917" cy="1017917"/>
          </a:xfrm>
        </p:grpSpPr>
        <p:sp>
          <p:nvSpPr>
            <p:cNvPr id="14" name="Oval 13">
              <a:extLst>
                <a:ext uri="{FF2B5EF4-FFF2-40B4-BE49-F238E27FC236}">
                  <a16:creationId xmlns:a16="http://schemas.microsoft.com/office/drawing/2014/main" id="{0FEDF7E2-FCCF-32F6-AD68-4FE69728BD1F}"/>
                </a:ext>
              </a:extLst>
            </p:cNvPr>
            <p:cNvSpPr/>
            <p:nvPr/>
          </p:nvSpPr>
          <p:spPr>
            <a:xfrm>
              <a:off x="1104149" y="2182986"/>
              <a:ext cx="1017917" cy="1017917"/>
            </a:xfrm>
            <a:prstGeom prst="ellips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155"/>
              <a:endParaRPr lang="en-US" sz="1853">
                <a:solidFill>
                  <a:prstClr val="white"/>
                </a:solidFill>
                <a:latin typeface="Arial"/>
              </a:endParaRPr>
            </a:p>
          </p:txBody>
        </p:sp>
        <p:pic>
          <p:nvPicPr>
            <p:cNvPr id="15" name="Graphic 13" descr="Envelope with solid fill">
              <a:extLst>
                <a:ext uri="{FF2B5EF4-FFF2-40B4-BE49-F238E27FC236}">
                  <a16:creationId xmlns:a16="http://schemas.microsoft.com/office/drawing/2014/main" id="{E2654554-9DA5-968E-59BD-B4AE073A3D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52971" y="2341138"/>
              <a:ext cx="732817" cy="749031"/>
            </a:xfrm>
            <a:prstGeom prst="rect">
              <a:avLst/>
            </a:prstGeom>
          </p:spPr>
        </p:pic>
      </p:grpSp>
      <p:sp>
        <p:nvSpPr>
          <p:cNvPr id="16" name="TextBox 15">
            <a:extLst>
              <a:ext uri="{FF2B5EF4-FFF2-40B4-BE49-F238E27FC236}">
                <a16:creationId xmlns:a16="http://schemas.microsoft.com/office/drawing/2014/main" id="{0AEA8E51-883F-73FD-3281-D551AD1BF42E}"/>
              </a:ext>
            </a:extLst>
          </p:cNvPr>
          <p:cNvSpPr txBox="1"/>
          <p:nvPr/>
        </p:nvSpPr>
        <p:spPr>
          <a:xfrm>
            <a:off x="7449557" y="2164697"/>
            <a:ext cx="3906284" cy="553998"/>
          </a:xfrm>
          <a:prstGeom prst="rect">
            <a:avLst/>
          </a:prstGeom>
          <a:noFill/>
          <a:ln>
            <a:noFill/>
          </a:ln>
        </p:spPr>
        <p:txBody>
          <a:bodyPr wrap="square" lIns="121920" tIns="60960" rIns="121920" bIns="60960" rtlCol="0" anchor="t">
            <a:spAutoFit/>
          </a:bodyPr>
          <a:lstStyle/>
          <a:p>
            <a:pPr indent="-153035" fontAlgn="base"/>
            <a:r>
              <a:rPr lang="en-US" sz="1400" b="1">
                <a:solidFill>
                  <a:schemeClr val="bg1"/>
                </a:solidFill>
                <a:latin typeface="Arial"/>
                <a:cs typeface="Arial"/>
              </a:rPr>
              <a:t>DSCC Email</a:t>
            </a:r>
            <a:br>
              <a:rPr lang="en-US" sz="1400" b="1">
                <a:solidFill>
                  <a:schemeClr val="bg1"/>
                </a:solidFill>
                <a:latin typeface="Arial"/>
                <a:cs typeface="Arial"/>
              </a:rPr>
            </a:br>
            <a:r>
              <a:rPr lang="en-US" sz="1400">
                <a:solidFill>
                  <a:srgbClr val="ED7D31"/>
                </a:solidFill>
                <a:cs typeface="Arial"/>
              </a:rPr>
              <a:t>O365-dscc-evv@uic365.onmicrosoft.com</a:t>
            </a:r>
            <a:endParaRPr lang="en-US" sz="1400">
              <a:solidFill>
                <a:srgbClr val="ED7D31"/>
              </a:solidFill>
              <a:highlight>
                <a:srgbClr val="FFFF00"/>
              </a:highlight>
              <a:cs typeface="Arial"/>
            </a:endParaRPr>
          </a:p>
        </p:txBody>
      </p:sp>
      <p:grpSp>
        <p:nvGrpSpPr>
          <p:cNvPr id="17" name="Group 16">
            <a:extLst>
              <a:ext uri="{FF2B5EF4-FFF2-40B4-BE49-F238E27FC236}">
                <a16:creationId xmlns:a16="http://schemas.microsoft.com/office/drawing/2014/main" id="{BA3ADCFD-5580-F5A9-BDC4-411A6B806533}"/>
              </a:ext>
            </a:extLst>
          </p:cNvPr>
          <p:cNvGrpSpPr/>
          <p:nvPr/>
        </p:nvGrpSpPr>
        <p:grpSpPr>
          <a:xfrm>
            <a:off x="6511710" y="2926483"/>
            <a:ext cx="754339" cy="754339"/>
            <a:chOff x="1104149" y="2182986"/>
            <a:chExt cx="1017917" cy="1017917"/>
          </a:xfrm>
        </p:grpSpPr>
        <p:sp>
          <p:nvSpPr>
            <p:cNvPr id="18" name="Oval 17">
              <a:extLst>
                <a:ext uri="{FF2B5EF4-FFF2-40B4-BE49-F238E27FC236}">
                  <a16:creationId xmlns:a16="http://schemas.microsoft.com/office/drawing/2014/main" id="{993289E4-1668-54A0-F91E-AC81FEC68468}"/>
                </a:ext>
              </a:extLst>
            </p:cNvPr>
            <p:cNvSpPr/>
            <p:nvPr/>
          </p:nvSpPr>
          <p:spPr>
            <a:xfrm>
              <a:off x="1104149" y="2182986"/>
              <a:ext cx="1017917" cy="1017917"/>
            </a:xfrm>
            <a:prstGeom prst="ellips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155"/>
              <a:endParaRPr lang="en-US" sz="1853">
                <a:solidFill>
                  <a:prstClr val="white"/>
                </a:solidFill>
                <a:latin typeface="Arial"/>
              </a:endParaRPr>
            </a:p>
          </p:txBody>
        </p:sp>
        <p:pic>
          <p:nvPicPr>
            <p:cNvPr id="19" name="Graphic 13" descr="Envelope with solid fill">
              <a:extLst>
                <a:ext uri="{FF2B5EF4-FFF2-40B4-BE49-F238E27FC236}">
                  <a16:creationId xmlns:a16="http://schemas.microsoft.com/office/drawing/2014/main" id="{EFEC638B-5B94-CBCE-4079-B143A281C9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52971" y="2341138"/>
              <a:ext cx="732817" cy="749031"/>
            </a:xfrm>
            <a:prstGeom prst="rect">
              <a:avLst/>
            </a:prstGeom>
          </p:spPr>
        </p:pic>
      </p:grpSp>
      <p:sp>
        <p:nvSpPr>
          <p:cNvPr id="20" name="TextBox 19">
            <a:extLst>
              <a:ext uri="{FF2B5EF4-FFF2-40B4-BE49-F238E27FC236}">
                <a16:creationId xmlns:a16="http://schemas.microsoft.com/office/drawing/2014/main" id="{E207BA7A-A34E-D245-3231-B5A69499E615}"/>
              </a:ext>
            </a:extLst>
          </p:cNvPr>
          <p:cNvSpPr txBox="1"/>
          <p:nvPr/>
        </p:nvSpPr>
        <p:spPr>
          <a:xfrm>
            <a:off x="7449557" y="3044763"/>
            <a:ext cx="3906284" cy="553998"/>
          </a:xfrm>
          <a:prstGeom prst="rect">
            <a:avLst/>
          </a:prstGeom>
          <a:noFill/>
          <a:ln>
            <a:noFill/>
          </a:ln>
        </p:spPr>
        <p:txBody>
          <a:bodyPr wrap="square" lIns="121920" tIns="60960" rIns="121920" bIns="60960" rtlCol="0" anchor="t">
            <a:spAutoFit/>
          </a:bodyPr>
          <a:lstStyle/>
          <a:p>
            <a:pPr indent="-153035" fontAlgn="base"/>
            <a:r>
              <a:rPr lang="en-US" sz="1400" b="1">
                <a:solidFill>
                  <a:schemeClr val="bg1"/>
                </a:solidFill>
                <a:latin typeface="Arial"/>
                <a:cs typeface="Arial"/>
              </a:rPr>
              <a:t>DDD Email</a:t>
            </a:r>
            <a:br>
              <a:rPr lang="en-US" sz="1400" b="1">
                <a:solidFill>
                  <a:schemeClr val="bg1"/>
                </a:solidFill>
                <a:latin typeface="Arial"/>
                <a:cs typeface="Arial"/>
              </a:rPr>
            </a:br>
            <a:r>
              <a:rPr lang="en-US" sz="1400">
                <a:solidFill>
                  <a:srgbClr val="ED7D31"/>
                </a:solidFill>
                <a:cs typeface="Arial"/>
              </a:rPr>
              <a:t>dhs.dddevv@illinois.gov</a:t>
            </a:r>
            <a:endParaRPr lang="en-US" sz="1400">
              <a:solidFill>
                <a:srgbClr val="ED7D31"/>
              </a:solidFill>
            </a:endParaRPr>
          </a:p>
        </p:txBody>
      </p:sp>
    </p:spTree>
    <p:extLst>
      <p:ext uri="{BB962C8B-B14F-4D97-AF65-F5344CB8AC3E}">
        <p14:creationId xmlns:p14="http://schemas.microsoft.com/office/powerpoint/2010/main" val="266331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4CC6CA-CFDA-4C1D-0395-11CC4C5DD43E}"/>
              </a:ext>
            </a:extLst>
          </p:cNvPr>
          <p:cNvSpPr>
            <a:spLocks noGrp="1"/>
          </p:cNvSpPr>
          <p:nvPr>
            <p:ph type="title"/>
          </p:nvPr>
        </p:nvSpPr>
        <p:spPr/>
        <p:txBody>
          <a:bodyPr/>
          <a:lstStyle/>
          <a:p>
            <a:pPr lvl="0"/>
            <a:r>
              <a:rPr lang="en-US" noProof="0"/>
              <a:t>Q&amp;A</a:t>
            </a:r>
          </a:p>
        </p:txBody>
      </p:sp>
    </p:spTree>
    <p:extLst>
      <p:ext uri="{BB962C8B-B14F-4D97-AF65-F5344CB8AC3E}">
        <p14:creationId xmlns:p14="http://schemas.microsoft.com/office/powerpoint/2010/main" val="1175057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4CC6CA-CFDA-4C1D-0395-11CC4C5DD43E}"/>
              </a:ext>
            </a:extLst>
          </p:cNvPr>
          <p:cNvSpPr>
            <a:spLocks noGrp="1"/>
          </p:cNvSpPr>
          <p:nvPr>
            <p:ph type="title"/>
          </p:nvPr>
        </p:nvSpPr>
        <p:spPr/>
        <p:txBody>
          <a:bodyPr/>
          <a:lstStyle/>
          <a:p>
            <a:pPr lvl="0"/>
            <a:r>
              <a:rPr lang="en-US" noProof="0"/>
              <a:t>Thank You!</a:t>
            </a:r>
          </a:p>
        </p:txBody>
      </p:sp>
    </p:spTree>
    <p:extLst>
      <p:ext uri="{BB962C8B-B14F-4D97-AF65-F5344CB8AC3E}">
        <p14:creationId xmlns:p14="http://schemas.microsoft.com/office/powerpoint/2010/main" val="378690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7E610-0A0B-7AC8-3D5D-6BDFC1BBA38D}"/>
              </a:ext>
            </a:extLst>
          </p:cNvPr>
          <p:cNvSpPr>
            <a:spLocks noGrp="1"/>
          </p:cNvSpPr>
          <p:nvPr>
            <p:ph type="title"/>
          </p:nvPr>
        </p:nvSpPr>
        <p:spPr/>
        <p:txBody>
          <a:bodyPr>
            <a:normAutofit fontScale="90000"/>
          </a:bodyPr>
          <a:lstStyle/>
          <a:p>
            <a:r>
              <a:rPr lang="en-US"/>
              <a:t>Agenda</a:t>
            </a:r>
          </a:p>
        </p:txBody>
      </p:sp>
      <p:sp>
        <p:nvSpPr>
          <p:cNvPr id="15" name="Agenda Item 1">
            <a:extLst>
              <a:ext uri="{FF2B5EF4-FFF2-40B4-BE49-F238E27FC236}">
                <a16:creationId xmlns:a16="http://schemas.microsoft.com/office/drawing/2014/main" id="{13BEA7C3-DD9F-350F-5C01-9418B43C7A4C}"/>
              </a:ext>
            </a:extLst>
          </p:cNvPr>
          <p:cNvSpPr>
            <a:spLocks noGrp="1"/>
          </p:cNvSpPr>
          <p:nvPr>
            <p:ph type="body" sz="quarter" idx="10"/>
          </p:nvPr>
        </p:nvSpPr>
        <p:spPr>
          <a:xfrm>
            <a:off x="1548883" y="1409985"/>
            <a:ext cx="9901417" cy="748598"/>
          </a:xfrm>
        </p:spPr>
        <p:txBody>
          <a:bodyPr/>
          <a:lstStyle/>
          <a:p>
            <a:r>
              <a:rPr lang="en-US" dirty="0"/>
              <a:t>Intro to EVV and EDI</a:t>
            </a:r>
          </a:p>
        </p:txBody>
      </p:sp>
      <p:sp>
        <p:nvSpPr>
          <p:cNvPr id="16" name="Agenda Item 2">
            <a:extLst>
              <a:ext uri="{FF2B5EF4-FFF2-40B4-BE49-F238E27FC236}">
                <a16:creationId xmlns:a16="http://schemas.microsoft.com/office/drawing/2014/main" id="{A9765B74-0F90-E80B-3F04-8F95236F6B88}"/>
              </a:ext>
            </a:extLst>
          </p:cNvPr>
          <p:cNvSpPr>
            <a:spLocks noGrp="1"/>
          </p:cNvSpPr>
          <p:nvPr>
            <p:ph type="body" sz="quarter" idx="11"/>
          </p:nvPr>
        </p:nvSpPr>
        <p:spPr>
          <a:xfrm>
            <a:off x="1548880" y="3303775"/>
            <a:ext cx="9901425" cy="748598"/>
          </a:xfrm>
        </p:spPr>
        <p:txBody>
          <a:bodyPr/>
          <a:lstStyle/>
          <a:p>
            <a:r>
              <a:rPr lang="en-US" dirty="0"/>
              <a:t>EVV Roles &amp; Responsibilities</a:t>
            </a:r>
          </a:p>
        </p:txBody>
      </p:sp>
      <p:sp>
        <p:nvSpPr>
          <p:cNvPr id="22" name="Agenda Item 3">
            <a:extLst>
              <a:ext uri="{FF2B5EF4-FFF2-40B4-BE49-F238E27FC236}">
                <a16:creationId xmlns:a16="http://schemas.microsoft.com/office/drawing/2014/main" id="{D33525AC-6597-9638-AC19-926D55DD2E68}"/>
              </a:ext>
            </a:extLst>
          </p:cNvPr>
          <p:cNvSpPr>
            <a:spLocks noGrp="1"/>
          </p:cNvSpPr>
          <p:nvPr>
            <p:ph type="body" sz="quarter" idx="12"/>
          </p:nvPr>
        </p:nvSpPr>
        <p:spPr>
          <a:xfrm>
            <a:off x="1548881" y="4281856"/>
            <a:ext cx="9901425" cy="748598"/>
          </a:xfrm>
        </p:spPr>
        <p:txBody>
          <a:bodyPr/>
          <a:lstStyle/>
          <a:p>
            <a:r>
              <a:rPr lang="en-US" dirty="0"/>
              <a:t>Managing Visit Import Rejections</a:t>
            </a:r>
          </a:p>
        </p:txBody>
      </p:sp>
      <p:sp>
        <p:nvSpPr>
          <p:cNvPr id="23" name="Agenda Item 4">
            <a:extLst>
              <a:ext uri="{FF2B5EF4-FFF2-40B4-BE49-F238E27FC236}">
                <a16:creationId xmlns:a16="http://schemas.microsoft.com/office/drawing/2014/main" id="{2D4BD646-9BF8-243F-1632-F52FB58DF4F7}"/>
              </a:ext>
            </a:extLst>
          </p:cNvPr>
          <p:cNvSpPr>
            <a:spLocks noGrp="1"/>
          </p:cNvSpPr>
          <p:nvPr>
            <p:ph type="body" sz="quarter" idx="13"/>
          </p:nvPr>
        </p:nvSpPr>
        <p:spPr>
          <a:xfrm>
            <a:off x="1548881" y="5242566"/>
            <a:ext cx="9901425" cy="748598"/>
          </a:xfrm>
        </p:spPr>
        <p:txBody>
          <a:bodyPr/>
          <a:lstStyle/>
          <a:p>
            <a:r>
              <a:rPr lang="en-US" dirty="0"/>
              <a:t>Resources &amp; Supports</a:t>
            </a:r>
          </a:p>
        </p:txBody>
      </p:sp>
      <p:grpSp>
        <p:nvGrpSpPr>
          <p:cNvPr id="3" name="Group 2">
            <a:extLst>
              <a:ext uri="{FF2B5EF4-FFF2-40B4-BE49-F238E27FC236}">
                <a16:creationId xmlns:a16="http://schemas.microsoft.com/office/drawing/2014/main" id="{88D0848C-DE6B-6F32-2179-2067EE4C7637}"/>
              </a:ext>
              <a:ext uri="{C183D7F6-B498-43B3-948B-1728B52AA6E4}">
                <adec:decorative xmlns:adec="http://schemas.microsoft.com/office/drawing/2017/decorative" val="1"/>
              </a:ext>
            </a:extLst>
          </p:cNvPr>
          <p:cNvGrpSpPr/>
          <p:nvPr/>
        </p:nvGrpSpPr>
        <p:grpSpPr>
          <a:xfrm>
            <a:off x="788772" y="2462543"/>
            <a:ext cx="329628" cy="3409891"/>
            <a:chOff x="871557" y="1533198"/>
            <a:chExt cx="329628" cy="3368348"/>
          </a:xfrm>
        </p:grpSpPr>
        <p:pic>
          <p:nvPicPr>
            <p:cNvPr id="4" name="&gt;">
              <a:extLst>
                <a:ext uri="{FF2B5EF4-FFF2-40B4-BE49-F238E27FC236}">
                  <a16:creationId xmlns:a16="http://schemas.microsoft.com/office/drawing/2014/main" id="{CD672142-7EBD-3117-E83D-2AE3612B1D9D}"/>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1557" y="1533198"/>
              <a:ext cx="329628" cy="502682"/>
            </a:xfrm>
            <a:prstGeom prst="rect">
              <a:avLst/>
            </a:prstGeom>
          </p:spPr>
        </p:pic>
        <p:pic>
          <p:nvPicPr>
            <p:cNvPr id="5" name="&gt;">
              <a:extLst>
                <a:ext uri="{FF2B5EF4-FFF2-40B4-BE49-F238E27FC236}">
                  <a16:creationId xmlns:a16="http://schemas.microsoft.com/office/drawing/2014/main" id="{622D3025-856A-29D6-8341-9D634B79C56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1557" y="2488420"/>
              <a:ext cx="329628" cy="502682"/>
            </a:xfrm>
            <a:prstGeom prst="rect">
              <a:avLst/>
            </a:prstGeom>
          </p:spPr>
        </p:pic>
        <p:pic>
          <p:nvPicPr>
            <p:cNvPr id="6" name="&gt;">
              <a:extLst>
                <a:ext uri="{FF2B5EF4-FFF2-40B4-BE49-F238E27FC236}">
                  <a16:creationId xmlns:a16="http://schemas.microsoft.com/office/drawing/2014/main" id="{D00C50ED-05BD-2283-F1C9-47EBEBA1D9FC}"/>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1557" y="3443642"/>
              <a:ext cx="329628" cy="502682"/>
            </a:xfrm>
            <a:prstGeom prst="rect">
              <a:avLst/>
            </a:prstGeom>
          </p:spPr>
        </p:pic>
        <p:pic>
          <p:nvPicPr>
            <p:cNvPr id="7" name="&gt;">
              <a:extLst>
                <a:ext uri="{FF2B5EF4-FFF2-40B4-BE49-F238E27FC236}">
                  <a16:creationId xmlns:a16="http://schemas.microsoft.com/office/drawing/2014/main" id="{696E9521-2D45-34AA-5437-2B38CB993F1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1557" y="4398864"/>
              <a:ext cx="329628" cy="502682"/>
            </a:xfrm>
            <a:prstGeom prst="rect">
              <a:avLst/>
            </a:prstGeom>
          </p:spPr>
        </p:pic>
      </p:grpSp>
      <p:sp>
        <p:nvSpPr>
          <p:cNvPr id="9" name="Rectangle: Folded Corner 8">
            <a:extLst>
              <a:ext uri="{FF2B5EF4-FFF2-40B4-BE49-F238E27FC236}">
                <a16:creationId xmlns:a16="http://schemas.microsoft.com/office/drawing/2014/main" id="{1E05FE40-C294-1F41-71D8-C7D388BB89A5}"/>
              </a:ext>
            </a:extLst>
          </p:cNvPr>
          <p:cNvSpPr/>
          <p:nvPr/>
        </p:nvSpPr>
        <p:spPr>
          <a:xfrm>
            <a:off x="6553201" y="1009650"/>
            <a:ext cx="4562474" cy="3854004"/>
          </a:xfrm>
          <a:prstGeom prst="foldedCorner">
            <a:avLst/>
          </a:prstGeom>
          <a:ln w="57150"/>
        </p:spPr>
        <p:style>
          <a:lnRef idx="2">
            <a:schemeClr val="accent2"/>
          </a:lnRef>
          <a:fillRef idx="1">
            <a:schemeClr val="lt1"/>
          </a:fillRef>
          <a:effectRef idx="0">
            <a:schemeClr val="accent2"/>
          </a:effectRef>
          <a:fontRef idx="minor">
            <a:schemeClr val="dk1"/>
          </a:fontRef>
        </p:style>
        <p:txBody>
          <a:bodyPr rtlCol="0" anchor="b"/>
          <a:lstStyle/>
          <a:p>
            <a:pPr algn="ctr"/>
            <a:r>
              <a:rPr lang="en-US" b="1" dirty="0">
                <a:solidFill>
                  <a:srgbClr val="274E88"/>
                </a:solidFill>
                <a:latin typeface="Lato" panose="020F0502020204030203" pitchFamily="34" charset="0"/>
                <a:ea typeface="Lato" panose="020F0502020204030203" pitchFamily="34" charset="0"/>
                <a:cs typeface="Lato" panose="020F0502020204030203" pitchFamily="34" charset="0"/>
              </a:rPr>
              <a:t>Utilize the Q&amp;A box if you have any questions throughout today’s presentation. </a:t>
            </a:r>
          </a:p>
          <a:p>
            <a:pPr algn="ctr"/>
            <a:endParaRPr lang="en-US" b="1" dirty="0">
              <a:solidFill>
                <a:srgbClr val="274E88"/>
              </a:solidFill>
              <a:latin typeface="Lato" panose="020F0502020204030203" pitchFamily="34" charset="0"/>
              <a:ea typeface="Lato" panose="020F0502020204030203" pitchFamily="34" charset="0"/>
              <a:cs typeface="Lato" panose="020F0502020204030203" pitchFamily="34" charset="0"/>
            </a:endParaRPr>
          </a:p>
          <a:p>
            <a:pPr algn="ctr"/>
            <a:r>
              <a:rPr lang="en-US" b="1" dirty="0">
                <a:solidFill>
                  <a:srgbClr val="274E88"/>
                </a:solidFill>
                <a:latin typeface="Lato" panose="020F0502020204030203" pitchFamily="34" charset="0"/>
                <a:ea typeface="Lato" panose="020F0502020204030203" pitchFamily="34" charset="0"/>
                <a:cs typeface="Lato" panose="020F0502020204030203" pitchFamily="34" charset="0"/>
              </a:rPr>
              <a:t>Only questions about today’s presentation content will be answered. </a:t>
            </a:r>
          </a:p>
          <a:p>
            <a:pPr algn="ctr"/>
            <a:endParaRPr lang="en-US" b="1" dirty="0">
              <a:solidFill>
                <a:srgbClr val="274E88"/>
              </a:solidFill>
              <a:latin typeface="Lato" panose="020F0502020204030203" pitchFamily="34" charset="0"/>
              <a:ea typeface="Lato" panose="020F0502020204030203" pitchFamily="34" charset="0"/>
              <a:cs typeface="Lato" panose="020F0502020204030203" pitchFamily="34" charset="0"/>
            </a:endParaRPr>
          </a:p>
          <a:p>
            <a:pPr algn="ctr"/>
            <a:r>
              <a:rPr lang="en-US" b="1" dirty="0">
                <a:solidFill>
                  <a:srgbClr val="274E88"/>
                </a:solidFill>
                <a:latin typeface="Lato" panose="020F0502020204030203" pitchFamily="34" charset="0"/>
                <a:ea typeface="Lato" panose="020F0502020204030203" pitchFamily="34" charset="0"/>
                <a:cs typeface="Lato" panose="020F0502020204030203" pitchFamily="34" charset="0"/>
              </a:rPr>
              <a:t>If you have a specific question about your visits, please submit a support ticket.</a:t>
            </a:r>
          </a:p>
        </p:txBody>
      </p:sp>
      <p:pic>
        <p:nvPicPr>
          <p:cNvPr id="8" name="&gt;">
            <a:extLst>
              <a:ext uri="{FF2B5EF4-FFF2-40B4-BE49-F238E27FC236}">
                <a16:creationId xmlns:a16="http://schemas.microsoft.com/office/drawing/2014/main" id="{855CC6F0-C6A3-C21C-6445-4472379697A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2" y="1539535"/>
            <a:ext cx="329628" cy="508882"/>
          </a:xfrm>
          <a:prstGeom prst="rect">
            <a:avLst/>
          </a:prstGeom>
        </p:spPr>
      </p:pic>
      <p:sp>
        <p:nvSpPr>
          <p:cNvPr id="10" name="Agenda Item 1">
            <a:extLst>
              <a:ext uri="{FF2B5EF4-FFF2-40B4-BE49-F238E27FC236}">
                <a16:creationId xmlns:a16="http://schemas.microsoft.com/office/drawing/2014/main" id="{2FE7270A-AD8E-F812-DF33-26885CDE23FC}"/>
              </a:ext>
            </a:extLst>
          </p:cNvPr>
          <p:cNvSpPr txBox="1">
            <a:spLocks/>
          </p:cNvSpPr>
          <p:nvPr/>
        </p:nvSpPr>
        <p:spPr>
          <a:xfrm>
            <a:off x="1602492" y="2356880"/>
            <a:ext cx="9901417" cy="74859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Getting Started with HHAeXchange EDI</a:t>
            </a:r>
          </a:p>
        </p:txBody>
      </p:sp>
    </p:spTree>
    <p:extLst>
      <p:ext uri="{BB962C8B-B14F-4D97-AF65-F5344CB8AC3E}">
        <p14:creationId xmlns:p14="http://schemas.microsoft.com/office/powerpoint/2010/main" val="2821020124"/>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7D89E67-B94C-300D-004C-6C3E674C5123}"/>
              </a:ext>
            </a:extLst>
          </p:cNvPr>
          <p:cNvSpPr>
            <a:spLocks noGrp="1"/>
          </p:cNvSpPr>
          <p:nvPr>
            <p:ph type="title" idx="4294967295"/>
          </p:nvPr>
        </p:nvSpPr>
        <p:spPr>
          <a:xfrm>
            <a:off x="1773238" y="1411288"/>
            <a:ext cx="8645525" cy="16843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100" normalizeH="0" baseline="0" noProof="0">
                <a:ln>
                  <a:noFill/>
                </a:ln>
                <a:solidFill>
                  <a:srgbClr val="ED7D31"/>
                </a:solidFill>
                <a:effectLst/>
                <a:uLnTx/>
                <a:uFillTx/>
                <a:latin typeface="Lato Light" panose="020F0502020204030203" pitchFamily="34" charset="0"/>
                <a:ea typeface="Lato Light" panose="020F0502020204030203" pitchFamily="34" charset="0"/>
                <a:cs typeface="Lato Light" panose="020F0502020204030203" pitchFamily="34" charset="0"/>
              </a:rPr>
              <a:t>Intro:</a:t>
            </a:r>
          </a:p>
        </p:txBody>
      </p:sp>
      <p:sp>
        <p:nvSpPr>
          <p:cNvPr id="6" name="Text Placeholder 5">
            <a:extLst>
              <a:ext uri="{FF2B5EF4-FFF2-40B4-BE49-F238E27FC236}">
                <a16:creationId xmlns:a16="http://schemas.microsoft.com/office/drawing/2014/main" id="{12CA27A1-D513-B3B0-B9CB-260C61238875}"/>
              </a:ext>
            </a:extLst>
          </p:cNvPr>
          <p:cNvSpPr>
            <a:spLocks/>
          </p:cNvSpPr>
          <p:nvPr/>
        </p:nvSpPr>
        <p:spPr>
          <a:xfrm>
            <a:off x="1773334" y="3095254"/>
            <a:ext cx="8644938" cy="99430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400" b="1" i="0" u="none" strike="noStrike" kern="1200" cap="none" spc="0" normalizeH="0" baseline="0" noProof="0">
                <a:ln>
                  <a:noFill/>
                </a:ln>
                <a:solidFill>
                  <a:schemeClr val="bg1"/>
                </a:solidFill>
                <a:effectLst/>
                <a:uLnTx/>
                <a:uFillTx/>
                <a:latin typeface="Lato" panose="020F0502020204030203" pitchFamily="34" charset="77"/>
                <a:ea typeface="+mj-ea"/>
                <a:cs typeface="+mj-cs"/>
              </a:rPr>
              <a:t>EVV &amp; EDI</a:t>
            </a:r>
          </a:p>
        </p:txBody>
      </p:sp>
    </p:spTree>
    <p:extLst>
      <p:ext uri="{BB962C8B-B14F-4D97-AF65-F5344CB8AC3E}">
        <p14:creationId xmlns:p14="http://schemas.microsoft.com/office/powerpoint/2010/main" val="1459914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0C71B0-5E24-0719-4F20-A31C121279BF}"/>
              </a:ext>
            </a:extLst>
          </p:cNvPr>
          <p:cNvSpPr>
            <a:spLocks noGrp="1"/>
          </p:cNvSpPr>
          <p:nvPr>
            <p:ph type="title"/>
          </p:nvPr>
        </p:nvSpPr>
        <p:spPr/>
        <p:txBody>
          <a:bodyPr/>
          <a:lstStyle/>
          <a:p>
            <a:pPr algn="ctr"/>
            <a:r>
              <a:rPr lang="en-US"/>
              <a:t>The Basics</a:t>
            </a:r>
          </a:p>
        </p:txBody>
      </p:sp>
      <p:sp>
        <p:nvSpPr>
          <p:cNvPr id="17" name="Text Placeholder 16">
            <a:extLst>
              <a:ext uri="{FF2B5EF4-FFF2-40B4-BE49-F238E27FC236}">
                <a16:creationId xmlns:a16="http://schemas.microsoft.com/office/drawing/2014/main" id="{016DAFDF-7273-5B07-4402-0E0DD9313B93}"/>
              </a:ext>
            </a:extLst>
          </p:cNvPr>
          <p:cNvSpPr>
            <a:spLocks noGrp="1"/>
          </p:cNvSpPr>
          <p:nvPr>
            <p:ph type="body" sz="quarter" idx="22"/>
          </p:nvPr>
        </p:nvSpPr>
        <p:spPr>
          <a:xfrm>
            <a:off x="5835650" y="266703"/>
            <a:ext cx="5727700" cy="6454765"/>
          </a:xfrm>
        </p:spPr>
        <p:txBody>
          <a:bodyPr anchor="ctr">
            <a:normAutofit/>
          </a:bodyPr>
          <a:lstStyle/>
          <a:p>
            <a:r>
              <a:rPr lang="en-US" sz="2000" b="1" dirty="0">
                <a:latin typeface="Lato" panose="020F0502020204030203" pitchFamily="34" charset="0"/>
                <a:ea typeface="Lato" panose="020F0502020204030203" pitchFamily="34" charset="0"/>
                <a:cs typeface="Lato" panose="020F0502020204030203" pitchFamily="34" charset="0"/>
              </a:rPr>
              <a:t>21</a:t>
            </a:r>
            <a:r>
              <a:rPr lang="en-US" sz="2000" b="1" baseline="30000" dirty="0">
                <a:latin typeface="Lato" panose="020F0502020204030203" pitchFamily="34" charset="0"/>
                <a:ea typeface="Lato" panose="020F0502020204030203" pitchFamily="34" charset="0"/>
                <a:cs typeface="Lato" panose="020F0502020204030203" pitchFamily="34" charset="0"/>
              </a:rPr>
              <a:t>st</a:t>
            </a:r>
            <a:r>
              <a:rPr lang="en-US" sz="2000" b="1" dirty="0">
                <a:latin typeface="Lato" panose="020F0502020204030203" pitchFamily="34" charset="0"/>
                <a:ea typeface="Lato" panose="020F0502020204030203" pitchFamily="34" charset="0"/>
                <a:cs typeface="Lato" panose="020F0502020204030203" pitchFamily="34" charset="0"/>
              </a:rPr>
              <a:t> Century Cures Act</a:t>
            </a:r>
          </a:p>
          <a:p>
            <a:pPr lvl="1"/>
            <a:r>
              <a:rPr lang="en-US" sz="1600" dirty="0">
                <a:latin typeface="Lato" panose="020F0502020204030203" pitchFamily="34" charset="0"/>
                <a:ea typeface="Lato" panose="020F0502020204030203" pitchFamily="34" charset="0"/>
                <a:cs typeface="Lato" panose="020F0502020204030203" pitchFamily="34" charset="0"/>
              </a:rPr>
              <a:t>Passed by Congress in December 2016, the 21st Century Cures Act requires that providers of Personal Care Services confirm visits via Electronic Visit Verification (EVV) by January 1, 2020, and Home Health Care Services (HHCS) by January 1, 2023. Illinois received a Good Faith Exemption and implemented EVV for HHCS on 12/31/23.</a:t>
            </a:r>
          </a:p>
          <a:p>
            <a:pPr marL="457200" lvl="1"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r>
              <a:rPr lang="en-US" sz="2000" b="1" dirty="0">
                <a:latin typeface="Lato" panose="020F0502020204030203" pitchFamily="34" charset="0"/>
                <a:ea typeface="Lato" panose="020F0502020204030203" pitchFamily="34" charset="0"/>
                <a:cs typeface="Lato" panose="020F0502020204030203" pitchFamily="34" charset="0"/>
              </a:rPr>
              <a:t>Electronic Visit Verification (EVV):</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en-US" sz="1600" b="1" dirty="0">
                <a:latin typeface="Lato" panose="020F0502020204030203" pitchFamily="34" charset="0"/>
                <a:ea typeface="Lato" panose="020F0502020204030203" pitchFamily="34" charset="0"/>
                <a:cs typeface="Lato" panose="020F0502020204030203" pitchFamily="34" charset="0"/>
              </a:rPr>
              <a:t>Caregivers clock in and out of their visits using an electronic means (ex: Telephony or Mobile App). </a:t>
            </a:r>
            <a:r>
              <a:rPr lang="en-US" sz="1600" dirty="0">
                <a:latin typeface="Lato" panose="020F0502020204030203" pitchFamily="34" charset="0"/>
                <a:ea typeface="Lato" panose="020F0502020204030203" pitchFamily="34" charset="0"/>
                <a:cs typeface="Lato" panose="020F0502020204030203" pitchFamily="34" charset="0"/>
              </a:rPr>
              <a:t>Six (6) key data elements are captured during clock in/out: Date of Visit, Time of Visit, Location of Visit, Client Receiving Services, Caregiver Providing Services, and Service Being Provided.</a:t>
            </a:r>
          </a:p>
          <a:p>
            <a:pPr lvl="1"/>
            <a:endParaRPr lang="en-US" sz="1600" dirty="0">
              <a:latin typeface="Lato" panose="020F0502020204030203" pitchFamily="34" charset="0"/>
              <a:ea typeface="Lato" panose="020F0502020204030203" pitchFamily="34" charset="0"/>
              <a:cs typeface="Lato" panose="020F0502020204030203" pitchFamily="34" charset="0"/>
            </a:endParaRPr>
          </a:p>
          <a:p>
            <a:r>
              <a:rPr lang="en-US" sz="2000" b="1" dirty="0">
                <a:latin typeface="Lato" panose="020F0502020204030203" pitchFamily="34" charset="0"/>
                <a:ea typeface="Lato" panose="020F0502020204030203" pitchFamily="34" charset="0"/>
                <a:cs typeface="Lato" panose="020F0502020204030203" pitchFamily="34" charset="0"/>
              </a:rPr>
              <a:t>Electronic Data Interchange (EDI): </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en-US" sz="1600" b="1" dirty="0">
                <a:latin typeface="Lato" panose="020F0502020204030203" pitchFamily="34" charset="0"/>
                <a:ea typeface="Lato" panose="020F0502020204030203" pitchFamily="34" charset="0"/>
                <a:cs typeface="Lato" panose="020F0502020204030203" pitchFamily="34" charset="0"/>
              </a:rPr>
              <a:t>HHAeXchange and your EVV System communicate electronically to share data back and forth. </a:t>
            </a:r>
            <a:r>
              <a:rPr lang="en-US" sz="1600" dirty="0">
                <a:latin typeface="Lato" panose="020F0502020204030203" pitchFamily="34" charset="0"/>
                <a:ea typeface="Lato" panose="020F0502020204030203" pitchFamily="34" charset="0"/>
                <a:cs typeface="Lato" panose="020F0502020204030203" pitchFamily="34" charset="0"/>
              </a:rPr>
              <a:t>Your EVV System sends HHAeXchange Caregiver and Visit data, and HHAeXchange sends your EVV System responses (Success or Failure).</a:t>
            </a:r>
          </a:p>
        </p:txBody>
      </p:sp>
      <p:sp>
        <p:nvSpPr>
          <p:cNvPr id="5" name="Slide Number Placeholder 4">
            <a:extLst>
              <a:ext uri="{FF2B5EF4-FFF2-40B4-BE49-F238E27FC236}">
                <a16:creationId xmlns:a16="http://schemas.microsoft.com/office/drawing/2014/main" id="{5B5AD80C-2BDE-549C-4792-43F18A2A52BA}"/>
              </a:ext>
            </a:extLst>
          </p:cNvPr>
          <p:cNvSpPr>
            <a:spLocks noGrp="1"/>
          </p:cNvSpPr>
          <p:nvPr>
            <p:ph type="sldNum" sz="quarter" idx="21"/>
          </p:nvPr>
        </p:nvSpPr>
        <p:spPr/>
        <p:txBody>
          <a:bodyPr/>
          <a:lstStyle/>
          <a:p>
            <a:fld id="{BC7E7E6F-F638-CD49-8945-BA6D25B36006}" type="slidenum">
              <a:rPr lang="en-US" sz="1800" smtClean="0"/>
              <a:pPr/>
              <a:t>6</a:t>
            </a:fld>
            <a:endParaRPr lang="en-US" sz="1800"/>
          </a:p>
        </p:txBody>
      </p:sp>
      <p:cxnSp>
        <p:nvCxnSpPr>
          <p:cNvPr id="2" name="Straight Connector 1">
            <a:extLst>
              <a:ext uri="{FF2B5EF4-FFF2-40B4-BE49-F238E27FC236}">
                <a16:creationId xmlns:a16="http://schemas.microsoft.com/office/drawing/2014/main" id="{BDF2642A-B90D-33B1-D089-56962D2941DF}"/>
              </a:ext>
              <a:ext uri="{C183D7F6-B498-43B3-948B-1728B52AA6E4}">
                <adec:decorative xmlns:adec="http://schemas.microsoft.com/office/drawing/2017/decorative" val="1"/>
              </a:ext>
            </a:extLst>
          </p:cNvPr>
          <p:cNvCxnSpPr/>
          <p:nvPr/>
        </p:nvCxnSpPr>
        <p:spPr>
          <a:xfrm>
            <a:off x="1976648" y="3591892"/>
            <a:ext cx="1554480" cy="0"/>
          </a:xfrm>
          <a:prstGeom prst="line">
            <a:avLst/>
          </a:prstGeom>
          <a:ln w="127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24691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6F0B3-9E5A-ECAC-0295-61648A190EAA}"/>
              </a:ext>
            </a:extLst>
          </p:cNvPr>
          <p:cNvSpPr>
            <a:spLocks noGrp="1"/>
          </p:cNvSpPr>
          <p:nvPr>
            <p:ph type="title"/>
          </p:nvPr>
        </p:nvSpPr>
        <p:spPr>
          <a:xfrm>
            <a:off x="759431" y="373501"/>
            <a:ext cx="10258189" cy="535439"/>
          </a:xfrm>
        </p:spPr>
        <p:txBody>
          <a:bodyPr/>
          <a:lstStyle/>
          <a:p>
            <a:r>
              <a:rPr lang="en-US" sz="3200" dirty="0">
                <a:ea typeface="Lato"/>
                <a:cs typeface="Lato"/>
              </a:rPr>
              <a:t>Open Model: Provider Choice of EVV Vendor</a:t>
            </a:r>
            <a:endParaRPr lang="en-US" dirty="0"/>
          </a:p>
        </p:txBody>
      </p:sp>
      <p:sp>
        <p:nvSpPr>
          <p:cNvPr id="4" name="Slide Number Placeholder 3">
            <a:extLst>
              <a:ext uri="{FF2B5EF4-FFF2-40B4-BE49-F238E27FC236}">
                <a16:creationId xmlns:a16="http://schemas.microsoft.com/office/drawing/2014/main" id="{2DA0A0C1-1A89-C1AD-8070-52AE704C60E1}"/>
              </a:ext>
            </a:extLst>
          </p:cNvPr>
          <p:cNvSpPr>
            <a:spLocks noGrp="1"/>
          </p:cNvSpPr>
          <p:nvPr>
            <p:ph type="sldNum" sz="quarter" idx="21"/>
          </p:nvPr>
        </p:nvSpPr>
        <p:spPr/>
        <p:txBody>
          <a:bodyPr/>
          <a:lstStyle/>
          <a:p>
            <a:fld id="{BC7E7E6F-F638-CD49-8945-BA6D25B36006}" type="slidenum">
              <a:rPr lang="en-US" smtClean="0"/>
              <a:pPr/>
              <a:t>7</a:t>
            </a:fld>
            <a:endParaRPr lang="en-US"/>
          </a:p>
        </p:txBody>
      </p:sp>
      <p:pic>
        <p:nvPicPr>
          <p:cNvPr id="5" name="Graphic 4" descr="Blockchain with solid fill">
            <a:extLst>
              <a:ext uri="{FF2B5EF4-FFF2-40B4-BE49-F238E27FC236}">
                <a16:creationId xmlns:a16="http://schemas.microsoft.com/office/drawing/2014/main" id="{EE8D4A19-9AC9-7C93-DAA0-F982B26E7A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62185" y="908940"/>
            <a:ext cx="933450" cy="933450"/>
          </a:xfrm>
          <a:prstGeom prst="rect">
            <a:avLst/>
          </a:prstGeom>
        </p:spPr>
      </p:pic>
      <p:pic>
        <p:nvPicPr>
          <p:cNvPr id="6" name="Picture 5" descr="A logo with blue and orange letters&#10;&#10;Description automatically generated">
            <a:extLst>
              <a:ext uri="{FF2B5EF4-FFF2-40B4-BE49-F238E27FC236}">
                <a16:creationId xmlns:a16="http://schemas.microsoft.com/office/drawing/2014/main" id="{7A113954-36B9-5689-2C76-A54ABD0E8F02}"/>
              </a:ext>
            </a:extLst>
          </p:cNvPr>
          <p:cNvPicPr>
            <a:picLocks noChangeAspect="1"/>
          </p:cNvPicPr>
          <p:nvPr/>
        </p:nvPicPr>
        <p:blipFill>
          <a:blip r:embed="rId6"/>
          <a:stretch>
            <a:fillRect/>
          </a:stretch>
        </p:blipFill>
        <p:spPr>
          <a:xfrm>
            <a:off x="3419474" y="1221381"/>
            <a:ext cx="1246007" cy="759709"/>
          </a:xfrm>
          <a:prstGeom prst="rect">
            <a:avLst/>
          </a:prstGeom>
        </p:spPr>
      </p:pic>
      <p:sp>
        <p:nvSpPr>
          <p:cNvPr id="7" name="TextBox 6">
            <a:extLst>
              <a:ext uri="{FF2B5EF4-FFF2-40B4-BE49-F238E27FC236}">
                <a16:creationId xmlns:a16="http://schemas.microsoft.com/office/drawing/2014/main" id="{B4DF9EEA-151A-1DFF-01B7-F32BED60B164}"/>
              </a:ext>
            </a:extLst>
          </p:cNvPr>
          <p:cNvSpPr txBox="1"/>
          <p:nvPr/>
        </p:nvSpPr>
        <p:spPr>
          <a:xfrm>
            <a:off x="7491412" y="1809535"/>
            <a:ext cx="2438400" cy="369332"/>
          </a:xfrm>
          <a:prstGeom prst="rect">
            <a:avLst/>
          </a:prstGeom>
          <a:noFill/>
        </p:spPr>
        <p:txBody>
          <a:bodyPr wrap="square" rtlCol="0">
            <a:spAutoFit/>
          </a:bodyPr>
          <a:lstStyle/>
          <a:p>
            <a:r>
              <a:rPr lang="en-US">
                <a:solidFill>
                  <a:srgbClr val="284E88"/>
                </a:solidFill>
                <a:latin typeface="Lato" panose="020F0502020204030203" pitchFamily="34" charset="0"/>
                <a:ea typeface="Lato" panose="020F0502020204030203" pitchFamily="34" charset="0"/>
                <a:cs typeface="Lato" panose="020F0502020204030203" pitchFamily="34" charset="0"/>
              </a:rPr>
              <a:t>3</a:t>
            </a:r>
            <a:r>
              <a:rPr lang="en-US" baseline="30000">
                <a:solidFill>
                  <a:srgbClr val="284E88"/>
                </a:solidFill>
                <a:latin typeface="Lato" panose="020F0502020204030203" pitchFamily="34" charset="0"/>
                <a:ea typeface="Lato" panose="020F0502020204030203" pitchFamily="34" charset="0"/>
                <a:cs typeface="Lato" panose="020F0502020204030203" pitchFamily="34" charset="0"/>
              </a:rPr>
              <a:t>rd</a:t>
            </a:r>
            <a:r>
              <a:rPr lang="en-US">
                <a:solidFill>
                  <a:srgbClr val="284E88"/>
                </a:solidFill>
                <a:latin typeface="Lato" panose="020F0502020204030203" pitchFamily="34" charset="0"/>
                <a:ea typeface="Lato" panose="020F0502020204030203" pitchFamily="34" charset="0"/>
                <a:cs typeface="Lato" panose="020F0502020204030203" pitchFamily="34" charset="0"/>
              </a:rPr>
              <a:t> Party EVV Vendor</a:t>
            </a:r>
          </a:p>
        </p:txBody>
      </p:sp>
      <p:sp>
        <p:nvSpPr>
          <p:cNvPr id="8" name="TextBox 7">
            <a:extLst>
              <a:ext uri="{FF2B5EF4-FFF2-40B4-BE49-F238E27FC236}">
                <a16:creationId xmlns:a16="http://schemas.microsoft.com/office/drawing/2014/main" id="{7F0009F1-C6D1-C477-48C9-07508B003BF9}"/>
              </a:ext>
            </a:extLst>
          </p:cNvPr>
          <p:cNvSpPr txBox="1"/>
          <p:nvPr/>
        </p:nvSpPr>
        <p:spPr>
          <a:xfrm>
            <a:off x="5597435" y="1457886"/>
            <a:ext cx="1471612" cy="707886"/>
          </a:xfrm>
          <a:prstGeom prst="rect">
            <a:avLst/>
          </a:prstGeom>
          <a:noFill/>
        </p:spPr>
        <p:txBody>
          <a:bodyPr wrap="square" rtlCol="0">
            <a:spAutoFit/>
          </a:bodyPr>
          <a:lstStyle/>
          <a:p>
            <a:pPr algn="ctr"/>
            <a:r>
              <a:rPr lang="en-US" sz="4000">
                <a:solidFill>
                  <a:srgbClr val="284E88"/>
                </a:solidFill>
                <a:latin typeface="Lato" panose="020F0502020204030203" pitchFamily="34" charset="0"/>
                <a:ea typeface="Lato" panose="020F0502020204030203" pitchFamily="34" charset="0"/>
                <a:cs typeface="Lato" panose="020F0502020204030203" pitchFamily="34" charset="0"/>
              </a:rPr>
              <a:t>OR</a:t>
            </a:r>
          </a:p>
        </p:txBody>
      </p:sp>
      <p:sp>
        <p:nvSpPr>
          <p:cNvPr id="11" name="TextBox 10">
            <a:extLst>
              <a:ext uri="{FF2B5EF4-FFF2-40B4-BE49-F238E27FC236}">
                <a16:creationId xmlns:a16="http://schemas.microsoft.com/office/drawing/2014/main" id="{B1764DB4-D76C-2CC8-4630-69D619FB8D68}"/>
              </a:ext>
            </a:extLst>
          </p:cNvPr>
          <p:cNvSpPr txBox="1"/>
          <p:nvPr/>
        </p:nvSpPr>
        <p:spPr>
          <a:xfrm>
            <a:off x="681315" y="2479137"/>
            <a:ext cx="10681119" cy="3693319"/>
          </a:xfrm>
          <a:prstGeom prst="rect">
            <a:avLst/>
          </a:prstGeom>
          <a:noFill/>
        </p:spPr>
        <p:txBody>
          <a:bodyPr wrap="square" lIns="91440" tIns="45720" rIns="91440" bIns="45720" anchor="t">
            <a:spAutoFit/>
          </a:bodyPr>
          <a:lstStyle/>
          <a:p>
            <a:pPr marL="342900" indent="-342900">
              <a:lnSpc>
                <a:spcPct val="90000"/>
              </a:lnSpc>
              <a:buFont typeface="Arial" panose="020B0604020202020204" pitchFamily="34" charset="0"/>
              <a:buChar char="•"/>
            </a:pPr>
            <a:r>
              <a:rPr lang="en-US" sz="1600" dirty="0">
                <a:solidFill>
                  <a:srgbClr val="615C72"/>
                </a:solidFill>
                <a:latin typeface="Lato"/>
                <a:ea typeface="Lato"/>
                <a:cs typeface="Lato"/>
              </a:rPr>
              <a:t>Illinois is an </a:t>
            </a:r>
            <a:r>
              <a:rPr lang="en-US" sz="1600" b="1" dirty="0">
                <a:solidFill>
                  <a:schemeClr val="accent2"/>
                </a:solidFill>
                <a:latin typeface="Lato"/>
                <a:ea typeface="Lato"/>
                <a:cs typeface="Lato"/>
              </a:rPr>
              <a:t>open model state </a:t>
            </a:r>
            <a:r>
              <a:rPr lang="en-US" sz="1600" dirty="0">
                <a:solidFill>
                  <a:srgbClr val="615C72"/>
                </a:solidFill>
                <a:latin typeface="Lato"/>
                <a:ea typeface="Lato"/>
                <a:cs typeface="Lato"/>
              </a:rPr>
              <a:t>meaning that providers may choose to use the State EVV system or integrate a third-party system that is capable of transmitting EVV compliant visit data to the State Aggregator</a:t>
            </a:r>
          </a:p>
          <a:p>
            <a:pPr>
              <a:lnSpc>
                <a:spcPct val="90000"/>
              </a:lnSpc>
            </a:pPr>
            <a:endParaRPr lang="en-US" sz="1600" dirty="0">
              <a:latin typeface="Lato" panose="020F0502020204030203" pitchFamily="34" charset="0"/>
              <a:ea typeface="Lato" panose="020F0502020204030203" pitchFamily="34" charset="0"/>
              <a:cs typeface="Lato" panose="020F0502020204030203" pitchFamily="34" charset="0"/>
            </a:endParaRPr>
          </a:p>
          <a:p>
            <a:pPr marL="800100" lvl="1" indent="-342900">
              <a:lnSpc>
                <a:spcPct val="90000"/>
              </a:lnSpc>
              <a:buFont typeface="Arial" panose="020B0604020202020204" pitchFamily="34" charset="0"/>
              <a:buChar char="•"/>
            </a:pPr>
            <a:r>
              <a:rPr lang="en-US" sz="1600" b="1" dirty="0">
                <a:solidFill>
                  <a:schemeClr val="accent2"/>
                </a:solidFill>
                <a:latin typeface="Lato"/>
                <a:ea typeface="Lato"/>
                <a:cs typeface="Lato"/>
              </a:rPr>
              <a:t>3</a:t>
            </a:r>
            <a:r>
              <a:rPr lang="en-US" sz="1600" b="1" baseline="30000" dirty="0">
                <a:solidFill>
                  <a:schemeClr val="accent2"/>
                </a:solidFill>
                <a:latin typeface="Lato"/>
                <a:ea typeface="Lato"/>
                <a:cs typeface="Lato"/>
              </a:rPr>
              <a:t>rd</a:t>
            </a:r>
            <a:r>
              <a:rPr lang="en-US" sz="1600" b="1" dirty="0">
                <a:solidFill>
                  <a:schemeClr val="accent2"/>
                </a:solidFill>
                <a:latin typeface="Lato"/>
                <a:ea typeface="Lato"/>
                <a:cs typeface="Lato"/>
              </a:rPr>
              <a:t> Party System Users (Non-HHAeXchange):</a:t>
            </a:r>
          </a:p>
          <a:p>
            <a:pPr marL="1257300" lvl="2" indent="-342900">
              <a:lnSpc>
                <a:spcPct val="150000"/>
              </a:lnSpc>
              <a:buFont typeface="Arial" panose="020B0604020202020204" pitchFamily="34" charset="0"/>
              <a:buChar char="•"/>
            </a:pPr>
            <a:r>
              <a:rPr lang="en-US" sz="1600" dirty="0">
                <a:solidFill>
                  <a:schemeClr val="accent2"/>
                </a:solidFill>
                <a:latin typeface="Lato"/>
                <a:ea typeface="Lato"/>
                <a:cs typeface="Lato"/>
              </a:rPr>
              <a:t>Providers will be responsible for costs associated with their chosen system</a:t>
            </a:r>
          </a:p>
          <a:p>
            <a:pPr marL="1257300" lvl="2" indent="-342900">
              <a:lnSpc>
                <a:spcPct val="150000"/>
              </a:lnSpc>
              <a:buFont typeface="Arial" panose="020B0604020202020204" pitchFamily="34" charset="0"/>
              <a:buChar char="•"/>
            </a:pPr>
            <a:r>
              <a:rPr lang="en-US" sz="1600" dirty="0">
                <a:solidFill>
                  <a:schemeClr val="accent2"/>
                </a:solidFill>
                <a:latin typeface="Lato"/>
                <a:ea typeface="Lato"/>
                <a:cs typeface="Lato"/>
              </a:rPr>
              <a:t>Providers must ensure their 3</a:t>
            </a:r>
            <a:r>
              <a:rPr lang="en-US" sz="1600" baseline="30000" dirty="0">
                <a:solidFill>
                  <a:schemeClr val="accent2"/>
                </a:solidFill>
                <a:latin typeface="Lato"/>
                <a:ea typeface="Lato"/>
                <a:cs typeface="Lato"/>
              </a:rPr>
              <a:t>rd</a:t>
            </a:r>
            <a:r>
              <a:rPr lang="en-US" sz="1600" dirty="0">
                <a:solidFill>
                  <a:schemeClr val="accent2"/>
                </a:solidFill>
                <a:latin typeface="Lato"/>
                <a:ea typeface="Lato"/>
                <a:cs typeface="Lato"/>
              </a:rPr>
              <a:t> party system connects to the HHAeXchange system and meets state requirements</a:t>
            </a:r>
          </a:p>
          <a:p>
            <a:pPr>
              <a:lnSpc>
                <a:spcPct val="90000"/>
              </a:lnSpc>
            </a:pPr>
            <a:endParaRPr lang="en-US" sz="1600" b="1" dirty="0">
              <a:latin typeface="Lato" panose="020F0502020204030203" pitchFamily="34" charset="0"/>
              <a:ea typeface="Lato" panose="020F0502020204030203" pitchFamily="34" charset="0"/>
              <a:cs typeface="Lato" panose="020F0502020204030203" pitchFamily="34" charset="0"/>
            </a:endParaRPr>
          </a:p>
          <a:p>
            <a:pPr marL="457200" indent="-457200">
              <a:lnSpc>
                <a:spcPct val="90000"/>
              </a:lnSpc>
              <a:buFont typeface="Arial" panose="020B0604020202020204" pitchFamily="34" charset="0"/>
              <a:buChar char="•"/>
            </a:pPr>
            <a:r>
              <a:rPr lang="en-US" sz="1600" dirty="0">
                <a:solidFill>
                  <a:srgbClr val="615C72"/>
                </a:solidFill>
                <a:latin typeface="Lato"/>
                <a:ea typeface="Lato"/>
                <a:cs typeface="Lato"/>
              </a:rPr>
              <a:t>HHAeXchange is</a:t>
            </a:r>
            <a:r>
              <a:rPr lang="en-US" sz="1600" b="1" dirty="0">
                <a:solidFill>
                  <a:srgbClr val="615C72"/>
                </a:solidFill>
                <a:latin typeface="Lato"/>
                <a:ea typeface="Lato"/>
                <a:cs typeface="Lato"/>
              </a:rPr>
              <a:t> </a:t>
            </a:r>
            <a:r>
              <a:rPr lang="en-US" sz="1600" b="1" dirty="0">
                <a:solidFill>
                  <a:srgbClr val="F4792E"/>
                </a:solidFill>
                <a:latin typeface="Lato"/>
                <a:ea typeface="Lato"/>
                <a:cs typeface="Lato"/>
              </a:rPr>
              <a:t>the State Aggregator </a:t>
            </a:r>
            <a:r>
              <a:rPr lang="en-US" sz="1600" dirty="0">
                <a:solidFill>
                  <a:srgbClr val="615C72"/>
                </a:solidFill>
                <a:latin typeface="Lato"/>
                <a:ea typeface="Lato"/>
                <a:cs typeface="Lato"/>
              </a:rPr>
              <a:t>and collects all visit data, regardless of the EVV system being used</a:t>
            </a:r>
          </a:p>
          <a:p>
            <a:pPr marL="457200" indent="-457200">
              <a:lnSpc>
                <a:spcPct val="90000"/>
              </a:lnSpc>
              <a:buFont typeface="Arial" panose="020B0604020202020204" pitchFamily="34" charset="0"/>
              <a:buChar char="•"/>
            </a:pPr>
            <a:endParaRPr lang="en-US" sz="1600" b="1" dirty="0">
              <a:solidFill>
                <a:schemeClr val="accent6"/>
              </a:solidFill>
              <a:latin typeface="Lato" panose="020F0502020204030203" pitchFamily="34" charset="0"/>
              <a:ea typeface="Lato" panose="020F0502020204030203" pitchFamily="34" charset="0"/>
              <a:cs typeface="Lato" panose="020F0502020204030203" pitchFamily="34" charset="0"/>
            </a:endParaRPr>
          </a:p>
          <a:p>
            <a:pPr marL="457200" indent="-457200">
              <a:lnSpc>
                <a:spcPct val="90000"/>
              </a:lnSpc>
              <a:buFont typeface="Arial" panose="020B0604020202020204" pitchFamily="34" charset="0"/>
              <a:buChar char="•"/>
            </a:pPr>
            <a:r>
              <a:rPr lang="en-US" sz="1600" dirty="0">
                <a:solidFill>
                  <a:srgbClr val="615C72"/>
                </a:solidFill>
                <a:latin typeface="Lato"/>
                <a:ea typeface="Lato"/>
                <a:cs typeface="Lato"/>
              </a:rPr>
              <a:t>The</a:t>
            </a:r>
            <a:r>
              <a:rPr lang="en-US" sz="1600" dirty="0">
                <a:latin typeface="Lato"/>
                <a:ea typeface="Lato"/>
                <a:cs typeface="Lato"/>
              </a:rPr>
              <a:t> </a:t>
            </a:r>
            <a:r>
              <a:rPr lang="en-US" sz="1600" b="1" dirty="0">
                <a:solidFill>
                  <a:schemeClr val="accent2"/>
                </a:solidFill>
                <a:latin typeface="Lato"/>
                <a:ea typeface="Lato"/>
                <a:cs typeface="Lato"/>
              </a:rPr>
              <a:t>programs in scope </a:t>
            </a:r>
            <a:r>
              <a:rPr lang="en-US" sz="1600" dirty="0">
                <a:solidFill>
                  <a:srgbClr val="615C72"/>
                </a:solidFill>
                <a:latin typeface="Lato"/>
                <a:ea typeface="Lato"/>
                <a:cs typeface="Lato"/>
              </a:rPr>
              <a:t>for free use of HHAeXchange EVV or transmission of EVV to HHAeXchange from a 3</a:t>
            </a:r>
            <a:r>
              <a:rPr lang="en-US" sz="1600" baseline="30000" dirty="0">
                <a:solidFill>
                  <a:srgbClr val="615C72"/>
                </a:solidFill>
                <a:latin typeface="Lato"/>
                <a:ea typeface="Lato"/>
                <a:cs typeface="Lato"/>
              </a:rPr>
              <a:t>rd</a:t>
            </a:r>
            <a:r>
              <a:rPr lang="en-US" sz="1600" dirty="0">
                <a:solidFill>
                  <a:srgbClr val="615C72"/>
                </a:solidFill>
                <a:latin typeface="Lato"/>
                <a:ea typeface="Lato"/>
                <a:cs typeface="Lato"/>
              </a:rPr>
              <a:t> Party System are DDD Personal Support Workers (PSWs), and Home Health Care Services (HHCS) provider agencies billing DDD, DSCC, IL Medicaid and the MCOs</a:t>
            </a:r>
          </a:p>
          <a:p>
            <a:pPr marL="457200" indent="-457200">
              <a:lnSpc>
                <a:spcPct val="90000"/>
              </a:lnSpc>
              <a:buFont typeface="Arial" panose="020B0604020202020204" pitchFamily="34" charset="0"/>
              <a:buChar char="•"/>
            </a:pPr>
            <a:endParaRPr lang="en-US" sz="2000" b="1" dirty="0">
              <a:solidFill>
                <a:schemeClr val="accent6"/>
              </a:solidFill>
              <a:ea typeface="+mn-lt"/>
              <a:cs typeface="+mn-lt"/>
            </a:endParaRPr>
          </a:p>
        </p:txBody>
      </p:sp>
    </p:spTree>
    <p:extLst>
      <p:ext uri="{BB962C8B-B14F-4D97-AF65-F5344CB8AC3E}">
        <p14:creationId xmlns:p14="http://schemas.microsoft.com/office/powerpoint/2010/main" val="4241399463"/>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9EBA8-3EC8-1024-F167-80A6917842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C43F5F-ED1B-2022-1FEE-8185D823790F}"/>
              </a:ext>
            </a:extLst>
          </p:cNvPr>
          <p:cNvSpPr>
            <a:spLocks noGrp="1"/>
          </p:cNvSpPr>
          <p:nvPr>
            <p:ph type="title"/>
          </p:nvPr>
        </p:nvSpPr>
        <p:spPr/>
        <p:txBody>
          <a:bodyPr>
            <a:normAutofit/>
          </a:bodyPr>
          <a:lstStyle/>
          <a:p>
            <a:r>
              <a:rPr lang="en-US">
                <a:latin typeface="Lato"/>
                <a:ea typeface="Lato"/>
                <a:cs typeface="Lato"/>
              </a:rPr>
              <a:t>Getting Started</a:t>
            </a:r>
            <a:endParaRPr lang="en-US">
              <a:ea typeface="Lato"/>
              <a:cs typeface="Lato"/>
            </a:endParaRPr>
          </a:p>
        </p:txBody>
      </p:sp>
    </p:spTree>
    <p:extLst>
      <p:ext uri="{BB962C8B-B14F-4D97-AF65-F5344CB8AC3E}">
        <p14:creationId xmlns:p14="http://schemas.microsoft.com/office/powerpoint/2010/main" val="3287423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0216D-369A-4D78-AD5B-5DCD01874B4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95100BD-2C16-86D5-F52B-EA7BCCADB5C7}"/>
              </a:ext>
            </a:extLst>
          </p:cNvPr>
          <p:cNvPicPr>
            <a:picLocks noChangeAspect="1"/>
          </p:cNvPicPr>
          <p:nvPr/>
        </p:nvPicPr>
        <p:blipFill>
          <a:blip r:embed="rId3"/>
          <a:stretch>
            <a:fillRect/>
          </a:stretch>
        </p:blipFill>
        <p:spPr>
          <a:xfrm>
            <a:off x="6486822" y="1815939"/>
            <a:ext cx="5323438" cy="3635579"/>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918A9CF6-63F6-2806-89EB-036FE111668A}"/>
              </a:ext>
            </a:extLst>
          </p:cNvPr>
          <p:cNvSpPr>
            <a:spLocks noGrp="1"/>
          </p:cNvSpPr>
          <p:nvPr>
            <p:ph type="title"/>
          </p:nvPr>
        </p:nvSpPr>
        <p:spPr>
          <a:xfrm>
            <a:off x="759431" y="375668"/>
            <a:ext cx="10258189" cy="535439"/>
          </a:xfrm>
        </p:spPr>
        <p:txBody>
          <a:bodyPr/>
          <a:lstStyle/>
          <a:p>
            <a:r>
              <a:rPr lang="en-US">
                <a:solidFill>
                  <a:srgbClr val="294F88"/>
                </a:solidFill>
                <a:latin typeface="Lato" panose="020F0502020204030203" pitchFamily="34" charset="0"/>
                <a:ea typeface="Lato" panose="020F0502020204030203" pitchFamily="34" charset="0"/>
                <a:cs typeface="Lato" panose="020F0502020204030203" pitchFamily="34" charset="0"/>
              </a:rPr>
              <a:t>Provider Enrollment</a:t>
            </a:r>
          </a:p>
        </p:txBody>
      </p:sp>
      <p:sp>
        <p:nvSpPr>
          <p:cNvPr id="5" name="Slide Number Placeholder 4">
            <a:extLst>
              <a:ext uri="{FF2B5EF4-FFF2-40B4-BE49-F238E27FC236}">
                <a16:creationId xmlns:a16="http://schemas.microsoft.com/office/drawing/2014/main" id="{B7D41E75-307D-AB1B-4406-F3010DDED894}"/>
              </a:ext>
            </a:extLst>
          </p:cNvPr>
          <p:cNvSpPr>
            <a:spLocks noGrp="1"/>
          </p:cNvSpPr>
          <p:nvPr>
            <p:ph type="sldNum" sz="quarter" idx="21"/>
          </p:nvPr>
        </p:nvSpPr>
        <p:spPr/>
        <p:txBody>
          <a:bodyPr/>
          <a:lstStyle/>
          <a:p>
            <a:fld id="{BC7E7E6F-F638-CD49-8945-BA6D25B36006}" type="slidenum">
              <a:rPr lang="en-US" smtClean="0"/>
              <a:pPr/>
              <a:t>9</a:t>
            </a:fld>
            <a:endParaRPr lang="en-US"/>
          </a:p>
        </p:txBody>
      </p:sp>
      <p:sp>
        <p:nvSpPr>
          <p:cNvPr id="9" name="TextBox 8">
            <a:extLst>
              <a:ext uri="{FF2B5EF4-FFF2-40B4-BE49-F238E27FC236}">
                <a16:creationId xmlns:a16="http://schemas.microsoft.com/office/drawing/2014/main" id="{FFD5798E-1019-3C2F-9F6A-46D43BB15F96}"/>
              </a:ext>
            </a:extLst>
          </p:cNvPr>
          <p:cNvSpPr txBox="1"/>
          <p:nvPr/>
        </p:nvSpPr>
        <p:spPr>
          <a:xfrm>
            <a:off x="827216" y="1593140"/>
            <a:ext cx="5657336" cy="831959"/>
          </a:xfrm>
          <a:prstGeom prst="rect">
            <a:avLst/>
          </a:prstGeom>
          <a:noFill/>
        </p:spPr>
        <p:txBody>
          <a:bodyPr wrap="square">
            <a:spAutoFit/>
          </a:bodyPr>
          <a:lstStyle/>
          <a:p>
            <a:pPr>
              <a:lnSpc>
                <a:spcPct val="120000"/>
              </a:lnSpc>
            </a:pPr>
            <a:r>
              <a:rPr lang="en-US" sz="2100" b="1">
                <a:solidFill>
                  <a:srgbClr val="294F88"/>
                </a:solidFill>
                <a:latin typeface="Lato Heavy"/>
                <a:ea typeface="Lato Light"/>
                <a:cs typeface="Lato Light"/>
              </a:rPr>
              <a:t>All providers need an HHAeXchange Portal regardless of the system used for EVV</a:t>
            </a:r>
          </a:p>
        </p:txBody>
      </p:sp>
      <p:sp>
        <p:nvSpPr>
          <p:cNvPr id="6" name="TextBox 5">
            <a:extLst>
              <a:ext uri="{FF2B5EF4-FFF2-40B4-BE49-F238E27FC236}">
                <a16:creationId xmlns:a16="http://schemas.microsoft.com/office/drawing/2014/main" id="{CE9E72F1-1D36-E08A-E897-337E3C5CDF54}"/>
              </a:ext>
            </a:extLst>
          </p:cNvPr>
          <p:cNvSpPr txBox="1"/>
          <p:nvPr/>
        </p:nvSpPr>
        <p:spPr>
          <a:xfrm>
            <a:off x="1383690" y="2425099"/>
            <a:ext cx="5098591" cy="3237746"/>
          </a:xfrm>
          <a:prstGeom prst="rect">
            <a:avLst/>
          </a:prstGeom>
          <a:noFill/>
        </p:spPr>
        <p:txBody>
          <a:bodyPr wrap="square" lIns="91440" tIns="45720" rIns="91440" bIns="45720" anchor="t">
            <a:spAutoFit/>
          </a:bodyPr>
          <a:lstStyle/>
          <a:p>
            <a:pPr marL="342900" indent="-342900">
              <a:lnSpc>
                <a:spcPct val="120000"/>
              </a:lnSpc>
              <a:buFont typeface="Arial" panose="020B0604020202020204" pitchFamily="34" charset="0"/>
              <a:buChar char="•"/>
            </a:pPr>
            <a:r>
              <a:rPr lang="en-US" sz="2000" dirty="0">
                <a:solidFill>
                  <a:srgbClr val="284F88"/>
                </a:solidFill>
                <a:latin typeface="Lato Heavy"/>
                <a:ea typeface="Lato Light"/>
                <a:cs typeface="Lato Light"/>
              </a:rPr>
              <a:t>If your agency does not have a portal with HHAeXchange, fill out the survey below</a:t>
            </a:r>
          </a:p>
          <a:p>
            <a:pPr marL="342900" indent="-342900">
              <a:lnSpc>
                <a:spcPct val="120000"/>
              </a:lnSpc>
              <a:buFont typeface="Arial" panose="020B0604020202020204" pitchFamily="34" charset="0"/>
              <a:buChar char="•"/>
            </a:pPr>
            <a:r>
              <a:rPr lang="en-US" sz="2000" dirty="0">
                <a:solidFill>
                  <a:srgbClr val="284F88"/>
                </a:solidFill>
                <a:latin typeface="Lato Heavy"/>
                <a:ea typeface="Lato Light"/>
                <a:cs typeface="Lato Light"/>
              </a:rPr>
              <a:t>At the time of filling out the survey, you need the following information:</a:t>
            </a:r>
          </a:p>
          <a:p>
            <a:pPr marL="800100" lvl="1" indent="-342900">
              <a:lnSpc>
                <a:spcPct val="120000"/>
              </a:lnSpc>
              <a:buFont typeface="Arial" panose="020B0604020202020204" pitchFamily="34" charset="0"/>
              <a:buChar char="•"/>
            </a:pPr>
            <a:r>
              <a:rPr lang="en-US" dirty="0">
                <a:solidFill>
                  <a:srgbClr val="284F88"/>
                </a:solidFill>
                <a:latin typeface="Lato Heavy"/>
                <a:ea typeface="Lato Light"/>
                <a:cs typeface="Lato Light"/>
              </a:rPr>
              <a:t>Agency Identifiers (TIN/NPI)</a:t>
            </a:r>
          </a:p>
          <a:p>
            <a:pPr marL="800100" lvl="1" indent="-342900">
              <a:lnSpc>
                <a:spcPct val="120000"/>
              </a:lnSpc>
              <a:buFont typeface="Arial" panose="020B0604020202020204" pitchFamily="34" charset="0"/>
              <a:buChar char="•"/>
            </a:pPr>
            <a:r>
              <a:rPr lang="en-US" dirty="0">
                <a:solidFill>
                  <a:srgbClr val="284F88"/>
                </a:solidFill>
                <a:latin typeface="Lato Heavy"/>
                <a:ea typeface="Lato Light"/>
                <a:cs typeface="Lato Light"/>
              </a:rPr>
              <a:t>Chosen EVV System (either HHAX State Sponsored or Alternate EVV)</a:t>
            </a:r>
          </a:p>
          <a:p>
            <a:pPr marL="800100" lvl="1" indent="-342900">
              <a:lnSpc>
                <a:spcPct val="120000"/>
              </a:lnSpc>
              <a:buFont typeface="Arial" panose="020B0604020202020204" pitchFamily="34" charset="0"/>
              <a:buChar char="•"/>
            </a:pPr>
            <a:r>
              <a:rPr lang="en-US" dirty="0">
                <a:solidFill>
                  <a:srgbClr val="284F88"/>
                </a:solidFill>
                <a:latin typeface="Lato Heavy"/>
                <a:ea typeface="Lato Light"/>
                <a:cs typeface="Lato Light"/>
              </a:rPr>
              <a:t>Alternate EVV System contacts</a:t>
            </a:r>
          </a:p>
        </p:txBody>
      </p:sp>
      <p:sp>
        <p:nvSpPr>
          <p:cNvPr id="3" name="TextBox 2">
            <a:extLst>
              <a:ext uri="{FF2B5EF4-FFF2-40B4-BE49-F238E27FC236}">
                <a16:creationId xmlns:a16="http://schemas.microsoft.com/office/drawing/2014/main" id="{8D59DAB5-2D5D-D15D-7264-0330BE8B3DD8}"/>
              </a:ext>
            </a:extLst>
          </p:cNvPr>
          <p:cNvSpPr txBox="1"/>
          <p:nvPr/>
        </p:nvSpPr>
        <p:spPr>
          <a:xfrm>
            <a:off x="827216" y="5922371"/>
            <a:ext cx="6556625" cy="276614"/>
          </a:xfrm>
          <a:prstGeom prst="rect">
            <a:avLst/>
          </a:prstGeom>
          <a:noFill/>
        </p:spPr>
        <p:txBody>
          <a:bodyPr wrap="square">
            <a:spAutoFit/>
          </a:bodyPr>
          <a:lstStyle/>
          <a:p>
            <a:pPr>
              <a:lnSpc>
                <a:spcPct val="120000"/>
              </a:lnSpc>
            </a:pPr>
            <a:r>
              <a:rPr lang="en-US" sz="1100" b="1" dirty="0">
                <a:solidFill>
                  <a:srgbClr val="ED7D31"/>
                </a:solidFill>
                <a:latin typeface="Lato Heavy"/>
              </a:rPr>
              <a:t>https://www.cognitoforms.com/HHAeXchange1/IllinoisHHAeXchangeProviderEnrollmentForm</a:t>
            </a:r>
          </a:p>
        </p:txBody>
      </p:sp>
    </p:spTree>
    <p:extLst>
      <p:ext uri="{BB962C8B-B14F-4D97-AF65-F5344CB8AC3E}">
        <p14:creationId xmlns:p14="http://schemas.microsoft.com/office/powerpoint/2010/main" val="32523305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2047C30-FA75-7E40-AFA6-AD22E729271F}" vid="{9F3B7358-4A7A-4A44-871A-1CD320DE4E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6DC55127097549903AE22A13F00DB3" ma:contentTypeVersion="18" ma:contentTypeDescription="Create a new document." ma:contentTypeScope="" ma:versionID="fed7ba432b96100703251b6162cb46da">
  <xsd:schema xmlns:xsd="http://www.w3.org/2001/XMLSchema" xmlns:xs="http://www.w3.org/2001/XMLSchema" xmlns:p="http://schemas.microsoft.com/office/2006/metadata/properties" xmlns:ns2="72865e0e-44b1-4c1a-9333-f553efffec68" xmlns:ns3="3de53849-2cf1-4826-b445-4c93f006328e" xmlns:ns4="9dfaf930-e496-42df-b0df-a823630bd868" targetNamespace="http://schemas.microsoft.com/office/2006/metadata/properties" ma:root="true" ma:fieldsID="b63ff8b0a147bcaa865617b1e653e54a" ns2:_="" ns3:_="" ns4:_="">
    <xsd:import namespace="72865e0e-44b1-4c1a-9333-f553efffec68"/>
    <xsd:import namespace="3de53849-2cf1-4826-b445-4c93f006328e"/>
    <xsd:import namespace="9dfaf930-e496-42df-b0df-a823630bd868"/>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865e0e-44b1-4c1a-9333-f553efffec6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5" nillable="true" ma:displayName="Taxonomy Catch All Column" ma:hidden="true" ma:list="{a970d4cc-a1bb-4927-9510-7c33db47a570}" ma:internalName="TaxCatchAll" ma:showField="CatchAllData" ma:web="72865e0e-44b1-4c1a-9333-f553efffec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de53849-2cf1-4826-b445-4c93f006328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aaa8faf7-f840-4bfc-9a6c-0b92163ddbe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faf930-e496-42df-b0df-a823630bd86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2865e0e-44b1-4c1a-9333-f553efffec68" xsi:nil="true"/>
    <lcf76f155ced4ddcb4097134ff3c332f xmlns="3de53849-2cf1-4826-b445-4c93f006328e">
      <Terms xmlns="http://schemas.microsoft.com/office/infopath/2007/PartnerControls"/>
    </lcf76f155ced4ddcb4097134ff3c332f>
    <SharedWithUsers xmlns="9dfaf930-e496-42df-b0df-a823630bd868">
      <UserInfo>
        <DisplayName>Kristen Kubilus</DisplayName>
        <AccountId>12</AccountId>
        <AccountType/>
      </UserInfo>
    </SharedWithUsers>
    <_dlc_DocId xmlns="72865e0e-44b1-4c1a-9333-f553efffec68">H4XUHYRSAWJ3-1410377809-377135</_dlc_DocId>
    <_dlc_DocIdUrl xmlns="72865e0e-44b1-4c1a-9333-f553efffec68">
      <Url>https://hhaexchange.sharepoint.com/ImpOps/_layouts/15/DocIdRedir.aspx?ID=H4XUHYRSAWJ3-1410377809-377135</Url>
      <Description>H4XUHYRSAWJ3-1410377809-377135</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F6CDCD2-0064-4561-A9B0-A66E6782C678}">
  <ds:schemaRefs>
    <ds:schemaRef ds:uri="3de53849-2cf1-4826-b445-4c93f006328e"/>
    <ds:schemaRef ds:uri="72865e0e-44b1-4c1a-9333-f553efffec68"/>
    <ds:schemaRef ds:uri="9dfaf930-e496-42df-b0df-a823630bd8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F9CF4D7-55C2-4379-90F1-7ADAED5C0838}">
  <ds:schemaRefs>
    <ds:schemaRef ds:uri="3de53849-2cf1-4826-b445-4c93f006328e"/>
    <ds:schemaRef ds:uri="72865e0e-44b1-4c1a-9333-f553efffec68"/>
    <ds:schemaRef ds:uri="9dfaf930-e496-42df-b0df-a823630bd868"/>
    <ds:schemaRef ds:uri="db911ad3-8c3a-4850-8b32-0dfca1cfed0c"/>
    <ds:schemaRef ds:uri="ef9eb8f4-753b-42a6-af55-3c5520e9d11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0234349-FBC6-4431-98C2-C0EB54575C5F}">
  <ds:schemaRefs>
    <ds:schemaRef ds:uri="http://schemas.microsoft.com/sharepoint/v3/contenttype/forms"/>
  </ds:schemaRefs>
</ds:datastoreItem>
</file>

<file path=customXml/itemProps4.xml><?xml version="1.0" encoding="utf-8"?>
<ds:datastoreItem xmlns:ds="http://schemas.openxmlformats.org/officeDocument/2006/customXml" ds:itemID="{446342B5-88F1-4774-B1D4-8850A89AB3D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1601</TotalTime>
  <Words>2966</Words>
  <Application>Microsoft Office PowerPoint</Application>
  <PresentationFormat>Widescreen</PresentationFormat>
  <Paragraphs>402</Paragraphs>
  <Slides>38</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Aptos</vt:lpstr>
      <vt:lpstr>Arial</vt:lpstr>
      <vt:lpstr>Calibri</vt:lpstr>
      <vt:lpstr>Cambria</vt:lpstr>
      <vt:lpstr>Courier New</vt:lpstr>
      <vt:lpstr>Lato</vt:lpstr>
      <vt:lpstr>Lato Black</vt:lpstr>
      <vt:lpstr>Lato Heavy</vt:lpstr>
      <vt:lpstr>Lato Light</vt:lpstr>
      <vt:lpstr>Office Theme</vt:lpstr>
      <vt:lpstr>We’ll begin shortly!</vt:lpstr>
      <vt:lpstr>EDI Provider Lunch &amp; Learn</vt:lpstr>
      <vt:lpstr>Acronyms</vt:lpstr>
      <vt:lpstr>Agenda</vt:lpstr>
      <vt:lpstr>Intro:</vt:lpstr>
      <vt:lpstr>The Basics</vt:lpstr>
      <vt:lpstr>Open Model: Provider Choice of EVV Vendor</vt:lpstr>
      <vt:lpstr>Getting Started</vt:lpstr>
      <vt:lpstr>Provider Enrollment</vt:lpstr>
      <vt:lpstr>Provider Status in IMPACT</vt:lpstr>
      <vt:lpstr>Getting Started Checklist (Alternate EVV)</vt:lpstr>
      <vt:lpstr>EVV:</vt:lpstr>
      <vt:lpstr>EVV Roles &amp; Responsibilities</vt:lpstr>
      <vt:lpstr>EDI Provider Data Exchange Workflow</vt:lpstr>
      <vt:lpstr>PowerPoint Presentation</vt:lpstr>
      <vt:lpstr>Visit Import Rejections</vt:lpstr>
      <vt:lpstr>Reviewing and Resolving Visit Import Rejections</vt:lpstr>
      <vt:lpstr>PowerPoint Presentation</vt:lpstr>
      <vt:lpstr>Frequently Asked Questions</vt:lpstr>
      <vt:lpstr>Member Management by Contract</vt:lpstr>
      <vt:lpstr>PowerPoint Presentation</vt:lpstr>
      <vt:lpstr>Frequently Asked Questions</vt:lpstr>
      <vt:lpstr>Frequently Asked Questions</vt:lpstr>
      <vt:lpstr>Frequently Asked Questions</vt:lpstr>
      <vt:lpstr>Frequently Asked Questions</vt:lpstr>
      <vt:lpstr>Common Rejections  &amp; Resolutions</vt:lpstr>
      <vt:lpstr>Member Not Found Based on Qualifier Value</vt:lpstr>
      <vt:lpstr>Verifying a Customer’s RIN</vt:lpstr>
      <vt:lpstr>Visit Date is Not in Range of Eligibility Start and End Date</vt:lpstr>
      <vt:lpstr>Procedure Code Not Found</vt:lpstr>
      <vt:lpstr>EVVMSID is required when sending an update to this visit.  Please resend the transaction with the EVVMSID.</vt:lpstr>
      <vt:lpstr>Can Occur if there is an Interruption in Service</vt:lpstr>
      <vt:lpstr>Resources</vt:lpstr>
      <vt:lpstr>HHAeXchange Knowledge Base (API)</vt:lpstr>
      <vt:lpstr>State Info Hub (EDI Process)</vt:lpstr>
      <vt:lpstr>PowerPoint Presentation</vt:lpstr>
      <vt:lpstr>Q&amp;A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included in this deck?</dc:title>
  <dc:creator>Lucia Oliveri</dc:creator>
  <cp:lastModifiedBy>Colby Ward</cp:lastModifiedBy>
  <cp:revision>8</cp:revision>
  <dcterms:created xsi:type="dcterms:W3CDTF">2023-10-24T17:33:40Z</dcterms:created>
  <dcterms:modified xsi:type="dcterms:W3CDTF">2025-05-19T16:51:08Z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0x010100C86DC55127097549903AE22A13F00DB3</vt:lpwstr>
  </property>
  <property fmtid="{D5CDD505-2E9C-101B-9397-08002B2CF9AE}" pid="3" name="MediaServiceImageTags">
    <vt:lpwstr/>
  </property>
  <property fmtid="{D5CDD505-2E9C-101B-9397-08002B2CF9AE}" pid="4" name="_dlc_DocIdItemGuid">
    <vt:lpwstr>70eee30e-9abf-490d-bb1d-fe10e5e47512</vt:lpwstr>
  </property>
</Properties>
</file>